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94" r:id="rId4"/>
    <p:sldId id="269" r:id="rId5"/>
    <p:sldId id="287" r:id="rId6"/>
    <p:sldId id="274" r:id="rId7"/>
    <p:sldId id="296" r:id="rId8"/>
    <p:sldId id="297" r:id="rId9"/>
    <p:sldId id="298" r:id="rId10"/>
    <p:sldId id="283" r:id="rId11"/>
    <p:sldId id="284" r:id="rId12"/>
    <p:sldId id="285" r:id="rId13"/>
    <p:sldId id="286" r:id="rId14"/>
    <p:sldId id="300" r:id="rId15"/>
    <p:sldId id="299" r:id="rId16"/>
    <p:sldId id="295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B27788-4028-4723-BB39-B89F85A54EAD}" v="11" dt="2024-07-23T01:38:19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9" d="100"/>
          <a:sy n="69" d="100"/>
        </p:scale>
        <p:origin x="76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Andres Chacin Ruiz" userId="ccacac63-8927-4629-997d-ccf14e25367f" providerId="ADAL" clId="{A729DA76-D724-4A8D-B340-C6AC8DC2CF53}"/>
    <pc:docChg chg="undo custSel modSld">
      <pc:chgData name="Eduardo Andres Chacin Ruiz" userId="ccacac63-8927-4629-997d-ccf14e25367f" providerId="ADAL" clId="{A729DA76-D724-4A8D-B340-C6AC8DC2CF53}" dt="2024-05-23T02:06:55.770" v="184"/>
      <pc:docMkLst>
        <pc:docMk/>
      </pc:docMkLst>
      <pc:sldChg chg="addSp delSp modSp mod">
        <pc:chgData name="Eduardo Andres Chacin Ruiz" userId="ccacac63-8927-4629-997d-ccf14e25367f" providerId="ADAL" clId="{A729DA76-D724-4A8D-B340-C6AC8DC2CF53}" dt="2024-05-22T23:45:22.712" v="58" actId="1035"/>
        <pc:sldMkLst>
          <pc:docMk/>
          <pc:sldMk cId="2185882545" sldId="256"/>
        </pc:sldMkLst>
        <pc:picChg chg="add del mod">
          <ac:chgData name="Eduardo Andres Chacin Ruiz" userId="ccacac63-8927-4629-997d-ccf14e25367f" providerId="ADAL" clId="{A729DA76-D724-4A8D-B340-C6AC8DC2CF53}" dt="2024-05-22T23:45:16.842" v="55" actId="21"/>
          <ac:picMkLst>
            <pc:docMk/>
            <pc:sldMk cId="2185882545" sldId="256"/>
            <ac:picMk id="3" creationId="{47744E05-B847-4F31-1EB3-9A7A81DB34CE}"/>
          </ac:picMkLst>
        </pc:picChg>
        <pc:picChg chg="add mod">
          <ac:chgData name="Eduardo Andres Chacin Ruiz" userId="ccacac63-8927-4629-997d-ccf14e25367f" providerId="ADAL" clId="{A729DA76-D724-4A8D-B340-C6AC8DC2CF53}" dt="2024-05-22T23:45:22.712" v="58" actId="1035"/>
          <ac:picMkLst>
            <pc:docMk/>
            <pc:sldMk cId="2185882545" sldId="256"/>
            <ac:picMk id="4" creationId="{47744E05-B847-4F31-1EB3-9A7A81DB34CE}"/>
          </ac:picMkLst>
        </pc:picChg>
        <pc:picChg chg="del">
          <ac:chgData name="Eduardo Andres Chacin Ruiz" userId="ccacac63-8927-4629-997d-ccf14e25367f" providerId="ADAL" clId="{A729DA76-D724-4A8D-B340-C6AC8DC2CF53}" dt="2024-05-22T23:45:18.931" v="56" actId="478"/>
          <ac:picMkLst>
            <pc:docMk/>
            <pc:sldMk cId="2185882545" sldId="256"/>
            <ac:picMk id="18" creationId="{6E399FD8-2C20-BD36-BF9E-BE25E67FE546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0:35:09.106" v="102"/>
        <pc:sldMkLst>
          <pc:docMk/>
          <pc:sldMk cId="3255896430" sldId="257"/>
        </pc:sldMkLst>
        <pc:picChg chg="add del mod">
          <ac:chgData name="Eduardo Andres Chacin Ruiz" userId="ccacac63-8927-4629-997d-ccf14e25367f" providerId="ADAL" clId="{A729DA76-D724-4A8D-B340-C6AC8DC2CF53}" dt="2024-05-23T00:35:06.887" v="100" actId="21"/>
          <ac:picMkLst>
            <pc:docMk/>
            <pc:sldMk cId="3255896430" sldId="257"/>
            <ac:picMk id="3" creationId="{A2FDB6E0-2835-9BBB-542D-2761BF83A0BD}"/>
          </ac:picMkLst>
        </pc:picChg>
        <pc:picChg chg="add mod">
          <ac:chgData name="Eduardo Andres Chacin Ruiz" userId="ccacac63-8927-4629-997d-ccf14e25367f" providerId="ADAL" clId="{A729DA76-D724-4A8D-B340-C6AC8DC2CF53}" dt="2024-05-23T00:35:09.106" v="102"/>
          <ac:picMkLst>
            <pc:docMk/>
            <pc:sldMk cId="3255896430" sldId="257"/>
            <ac:picMk id="4" creationId="{A2FDB6E0-2835-9BBB-542D-2761BF83A0BD}"/>
          </ac:picMkLst>
        </pc:picChg>
        <pc:picChg chg="del">
          <ac:chgData name="Eduardo Andres Chacin Ruiz" userId="ccacac63-8927-4629-997d-ccf14e25367f" providerId="ADAL" clId="{A729DA76-D724-4A8D-B340-C6AC8DC2CF53}" dt="2024-05-23T00:35:08.103" v="101" actId="478"/>
          <ac:picMkLst>
            <pc:docMk/>
            <pc:sldMk cId="3255896430" sldId="257"/>
            <ac:picMk id="5" creationId="{C29A3E3E-B2C2-9EA6-CDB5-4FC34613A1A3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1:56:53.286" v="137"/>
        <pc:sldMkLst>
          <pc:docMk/>
          <pc:sldMk cId="3042743239" sldId="260"/>
        </pc:sldMkLst>
        <pc:picChg chg="add del mod">
          <ac:chgData name="Eduardo Andres Chacin Ruiz" userId="ccacac63-8927-4629-997d-ccf14e25367f" providerId="ADAL" clId="{A729DA76-D724-4A8D-B340-C6AC8DC2CF53}" dt="2024-05-23T01:47:45.757" v="112" actId="21"/>
          <ac:picMkLst>
            <pc:docMk/>
            <pc:sldMk cId="3042743239" sldId="260"/>
            <ac:picMk id="3" creationId="{F4F5A67C-44F8-F632-5598-3680CA2435B5}"/>
          </ac:picMkLst>
        </pc:picChg>
        <pc:picChg chg="del">
          <ac:chgData name="Eduardo Andres Chacin Ruiz" userId="ccacac63-8927-4629-997d-ccf14e25367f" providerId="ADAL" clId="{A729DA76-D724-4A8D-B340-C6AC8DC2CF53}" dt="2024-05-23T01:47:47.042" v="113" actId="478"/>
          <ac:picMkLst>
            <pc:docMk/>
            <pc:sldMk cId="3042743239" sldId="260"/>
            <ac:picMk id="4" creationId="{DA0C8A41-D7A8-A21A-8C1B-263DCD2823C3}"/>
          </ac:picMkLst>
        </pc:picChg>
        <pc:picChg chg="add del mod">
          <ac:chgData name="Eduardo Andres Chacin Ruiz" userId="ccacac63-8927-4629-997d-ccf14e25367f" providerId="ADAL" clId="{A729DA76-D724-4A8D-B340-C6AC8DC2CF53}" dt="2024-05-23T01:56:52.509" v="136" actId="478"/>
          <ac:picMkLst>
            <pc:docMk/>
            <pc:sldMk cId="3042743239" sldId="260"/>
            <ac:picMk id="5" creationId="{F4F5A67C-44F8-F632-5598-3680CA2435B5}"/>
          </ac:picMkLst>
        </pc:picChg>
        <pc:picChg chg="add del mod">
          <ac:chgData name="Eduardo Andres Chacin Ruiz" userId="ccacac63-8927-4629-997d-ccf14e25367f" providerId="ADAL" clId="{A729DA76-D724-4A8D-B340-C6AC8DC2CF53}" dt="2024-05-23T01:56:42.406" v="132" actId="21"/>
          <ac:picMkLst>
            <pc:docMk/>
            <pc:sldMk cId="3042743239" sldId="260"/>
            <ac:picMk id="10" creationId="{A9CE8684-576F-5984-9782-04292430E3E6}"/>
          </ac:picMkLst>
        </pc:picChg>
        <pc:picChg chg="add del mod">
          <ac:chgData name="Eduardo Andres Chacin Ruiz" userId="ccacac63-8927-4629-997d-ccf14e25367f" providerId="ADAL" clId="{A729DA76-D724-4A8D-B340-C6AC8DC2CF53}" dt="2024-05-23T01:56:50.707" v="135" actId="21"/>
          <ac:picMkLst>
            <pc:docMk/>
            <pc:sldMk cId="3042743239" sldId="260"/>
            <ac:picMk id="11" creationId="{A9CE8684-576F-5984-9782-04292430E3E6}"/>
          </ac:picMkLst>
        </pc:picChg>
        <pc:picChg chg="add mod">
          <ac:chgData name="Eduardo Andres Chacin Ruiz" userId="ccacac63-8927-4629-997d-ccf14e25367f" providerId="ADAL" clId="{A729DA76-D724-4A8D-B340-C6AC8DC2CF53}" dt="2024-05-23T01:56:53.286" v="137"/>
          <ac:picMkLst>
            <pc:docMk/>
            <pc:sldMk cId="3042743239" sldId="260"/>
            <ac:picMk id="12" creationId="{A9CE8684-576F-5984-9782-04292430E3E6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1:57:02.660" v="144"/>
        <pc:sldMkLst>
          <pc:docMk/>
          <pc:sldMk cId="592627289" sldId="261"/>
        </pc:sldMkLst>
        <pc:picChg chg="del">
          <ac:chgData name="Eduardo Andres Chacin Ruiz" userId="ccacac63-8927-4629-997d-ccf14e25367f" providerId="ADAL" clId="{A729DA76-D724-4A8D-B340-C6AC8DC2CF53}" dt="2024-05-23T01:51:08.237" v="126" actId="478"/>
          <ac:picMkLst>
            <pc:docMk/>
            <pc:sldMk cId="592627289" sldId="261"/>
            <ac:picMk id="3" creationId="{46911ABD-1146-8438-9B59-24CC409A6950}"/>
          </ac:picMkLst>
        </pc:picChg>
        <pc:picChg chg="add del mod modCrop">
          <ac:chgData name="Eduardo Andres Chacin Ruiz" userId="ccacac63-8927-4629-997d-ccf14e25367f" providerId="ADAL" clId="{A729DA76-D724-4A8D-B340-C6AC8DC2CF53}" dt="2024-05-23T01:51:06.536" v="125" actId="21"/>
          <ac:picMkLst>
            <pc:docMk/>
            <pc:sldMk cId="592627289" sldId="261"/>
            <ac:picMk id="4" creationId="{D7040D62-8A74-DAE6-FBE0-5E0598D855B4}"/>
          </ac:picMkLst>
        </pc:picChg>
        <pc:picChg chg="add del mod">
          <ac:chgData name="Eduardo Andres Chacin Ruiz" userId="ccacac63-8927-4629-997d-ccf14e25367f" providerId="ADAL" clId="{A729DA76-D724-4A8D-B340-C6AC8DC2CF53}" dt="2024-05-23T01:57:01.807" v="143" actId="478"/>
          <ac:picMkLst>
            <pc:docMk/>
            <pc:sldMk cId="592627289" sldId="261"/>
            <ac:picMk id="5" creationId="{D7040D62-8A74-DAE6-FBE0-5E0598D855B4}"/>
          </ac:picMkLst>
        </pc:picChg>
        <pc:picChg chg="add del mod">
          <ac:chgData name="Eduardo Andres Chacin Ruiz" userId="ccacac63-8927-4629-997d-ccf14e25367f" providerId="ADAL" clId="{A729DA76-D724-4A8D-B340-C6AC8DC2CF53}" dt="2024-05-23T01:57:00.675" v="142" actId="21"/>
          <ac:picMkLst>
            <pc:docMk/>
            <pc:sldMk cId="592627289" sldId="261"/>
            <ac:picMk id="10" creationId="{AE92D49B-A772-79CA-93A9-D60C1F4355D9}"/>
          </ac:picMkLst>
        </pc:picChg>
        <pc:picChg chg="add mod">
          <ac:chgData name="Eduardo Andres Chacin Ruiz" userId="ccacac63-8927-4629-997d-ccf14e25367f" providerId="ADAL" clId="{A729DA76-D724-4A8D-B340-C6AC8DC2CF53}" dt="2024-05-23T01:57:02.660" v="144"/>
          <ac:picMkLst>
            <pc:docMk/>
            <pc:sldMk cId="592627289" sldId="261"/>
            <ac:picMk id="11" creationId="{AE92D49B-A772-79CA-93A9-D60C1F4355D9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2:01:25.229" v="168"/>
        <pc:sldMkLst>
          <pc:docMk/>
          <pc:sldMk cId="1915597717" sldId="262"/>
        </pc:sldMkLst>
        <pc:picChg chg="add del mod">
          <ac:chgData name="Eduardo Andres Chacin Ruiz" userId="ccacac63-8927-4629-997d-ccf14e25367f" providerId="ADAL" clId="{A729DA76-D724-4A8D-B340-C6AC8DC2CF53}" dt="2024-05-23T01:58:36.038" v="152" actId="21"/>
          <ac:picMkLst>
            <pc:docMk/>
            <pc:sldMk cId="1915597717" sldId="262"/>
            <ac:picMk id="3" creationId="{4D6AE91F-2AA9-D618-CBA9-2E23F764BF0E}"/>
          </ac:picMkLst>
        </pc:picChg>
        <pc:picChg chg="add del mod">
          <ac:chgData name="Eduardo Andres Chacin Ruiz" userId="ccacac63-8927-4629-997d-ccf14e25367f" providerId="ADAL" clId="{A729DA76-D724-4A8D-B340-C6AC8DC2CF53}" dt="2024-05-23T02:01:23.357" v="166" actId="21"/>
          <ac:picMkLst>
            <pc:docMk/>
            <pc:sldMk cId="1915597717" sldId="262"/>
            <ac:picMk id="3" creationId="{E1173993-071E-6C3E-3601-F084615EC6AF}"/>
          </ac:picMkLst>
        </pc:picChg>
        <pc:picChg chg="add del mod">
          <ac:chgData name="Eduardo Andres Chacin Ruiz" userId="ccacac63-8927-4629-997d-ccf14e25367f" providerId="ADAL" clId="{A729DA76-D724-4A8D-B340-C6AC8DC2CF53}" dt="2024-05-23T02:01:24.425" v="167" actId="478"/>
          <ac:picMkLst>
            <pc:docMk/>
            <pc:sldMk cId="1915597717" sldId="262"/>
            <ac:picMk id="4" creationId="{4D6AE91F-2AA9-D618-CBA9-2E23F764BF0E}"/>
          </ac:picMkLst>
        </pc:picChg>
        <pc:picChg chg="add mod">
          <ac:chgData name="Eduardo Andres Chacin Ruiz" userId="ccacac63-8927-4629-997d-ccf14e25367f" providerId="ADAL" clId="{A729DA76-D724-4A8D-B340-C6AC8DC2CF53}" dt="2024-05-23T02:01:25.229" v="168"/>
          <ac:picMkLst>
            <pc:docMk/>
            <pc:sldMk cId="1915597717" sldId="262"/>
            <ac:picMk id="5" creationId="{E1173993-071E-6C3E-3601-F084615EC6AF}"/>
          </ac:picMkLst>
        </pc:picChg>
        <pc:picChg chg="del">
          <ac:chgData name="Eduardo Andres Chacin Ruiz" userId="ccacac63-8927-4629-997d-ccf14e25367f" providerId="ADAL" clId="{A729DA76-D724-4A8D-B340-C6AC8DC2CF53}" dt="2024-05-23T01:58:37.021" v="153" actId="478"/>
          <ac:picMkLst>
            <pc:docMk/>
            <pc:sldMk cId="1915597717" sldId="262"/>
            <ac:picMk id="9" creationId="{F4B1C5B9-EF90-A5A1-4BBA-69C05E1A76E5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2:06:55.770" v="184"/>
        <pc:sldMkLst>
          <pc:docMk/>
          <pc:sldMk cId="906436165" sldId="263"/>
        </pc:sldMkLst>
        <pc:picChg chg="add del mod">
          <ac:chgData name="Eduardo Andres Chacin Ruiz" userId="ccacac63-8927-4629-997d-ccf14e25367f" providerId="ADAL" clId="{A729DA76-D724-4A8D-B340-C6AC8DC2CF53}" dt="2024-05-23T02:04:57.917" v="175" actId="21"/>
          <ac:picMkLst>
            <pc:docMk/>
            <pc:sldMk cId="906436165" sldId="263"/>
            <ac:picMk id="3" creationId="{D1486427-AE6B-3527-94E0-3707757BA1A0}"/>
          </ac:picMkLst>
        </pc:picChg>
        <pc:picChg chg="add del mod">
          <ac:chgData name="Eduardo Andres Chacin Ruiz" userId="ccacac63-8927-4629-997d-ccf14e25367f" providerId="ADAL" clId="{A729DA76-D724-4A8D-B340-C6AC8DC2CF53}" dt="2024-05-23T02:06:54.980" v="183" actId="478"/>
          <ac:picMkLst>
            <pc:docMk/>
            <pc:sldMk cId="906436165" sldId="263"/>
            <ac:picMk id="4" creationId="{D1486427-AE6B-3527-94E0-3707757BA1A0}"/>
          </ac:picMkLst>
        </pc:picChg>
        <pc:picChg chg="add del mod">
          <ac:chgData name="Eduardo Andres Chacin Ruiz" userId="ccacac63-8927-4629-997d-ccf14e25367f" providerId="ADAL" clId="{A729DA76-D724-4A8D-B340-C6AC8DC2CF53}" dt="2024-05-23T02:06:53.882" v="182" actId="21"/>
          <ac:picMkLst>
            <pc:docMk/>
            <pc:sldMk cId="906436165" sldId="263"/>
            <ac:picMk id="9" creationId="{FDA6BB95-CA15-9AFC-3FD8-DB6558C063A0}"/>
          </ac:picMkLst>
        </pc:picChg>
        <pc:picChg chg="del">
          <ac:chgData name="Eduardo Andres Chacin Ruiz" userId="ccacac63-8927-4629-997d-ccf14e25367f" providerId="ADAL" clId="{A729DA76-D724-4A8D-B340-C6AC8DC2CF53}" dt="2024-05-23T02:04:58.953" v="176" actId="478"/>
          <ac:picMkLst>
            <pc:docMk/>
            <pc:sldMk cId="906436165" sldId="263"/>
            <ac:picMk id="10" creationId="{2B1A3E92-1489-7334-00B6-A853ECAFF01C}"/>
          </ac:picMkLst>
        </pc:picChg>
        <pc:picChg chg="add mod">
          <ac:chgData name="Eduardo Andres Chacin Ruiz" userId="ccacac63-8927-4629-997d-ccf14e25367f" providerId="ADAL" clId="{A729DA76-D724-4A8D-B340-C6AC8DC2CF53}" dt="2024-05-23T02:06:55.770" v="184"/>
          <ac:picMkLst>
            <pc:docMk/>
            <pc:sldMk cId="906436165" sldId="263"/>
            <ac:picMk id="11" creationId="{FDA6BB95-CA15-9AFC-3FD8-DB6558C063A0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0:03:32.022" v="68"/>
        <pc:sldMkLst>
          <pc:docMk/>
          <pc:sldMk cId="368732525" sldId="270"/>
        </pc:sldMkLst>
        <pc:picChg chg="add del mod modCrop">
          <ac:chgData name="Eduardo Andres Chacin Ruiz" userId="ccacac63-8927-4629-997d-ccf14e25367f" providerId="ADAL" clId="{A729DA76-D724-4A8D-B340-C6AC8DC2CF53}" dt="2024-05-23T00:03:29.657" v="66" actId="21"/>
          <ac:picMkLst>
            <pc:docMk/>
            <pc:sldMk cId="368732525" sldId="270"/>
            <ac:picMk id="3" creationId="{A0496DE1-5890-AF45-825C-A0B28228697F}"/>
          </ac:picMkLst>
        </pc:picChg>
        <pc:picChg chg="del">
          <ac:chgData name="Eduardo Andres Chacin Ruiz" userId="ccacac63-8927-4629-997d-ccf14e25367f" providerId="ADAL" clId="{A729DA76-D724-4A8D-B340-C6AC8DC2CF53}" dt="2024-05-23T00:03:31.175" v="67" actId="478"/>
          <ac:picMkLst>
            <pc:docMk/>
            <pc:sldMk cId="368732525" sldId="270"/>
            <ac:picMk id="6" creationId="{C7778EC6-EEB8-11AD-34C5-9FF1421E0C8D}"/>
          </ac:picMkLst>
        </pc:picChg>
        <pc:picChg chg="add mod">
          <ac:chgData name="Eduardo Andres Chacin Ruiz" userId="ccacac63-8927-4629-997d-ccf14e25367f" providerId="ADAL" clId="{A729DA76-D724-4A8D-B340-C6AC8DC2CF53}" dt="2024-05-23T00:03:32.022" v="68"/>
          <ac:picMkLst>
            <pc:docMk/>
            <pc:sldMk cId="368732525" sldId="270"/>
            <ac:picMk id="7" creationId="{A0496DE1-5890-AF45-825C-A0B28228697F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0:23:24.153" v="90"/>
        <pc:sldMkLst>
          <pc:docMk/>
          <pc:sldMk cId="112023300" sldId="274"/>
        </pc:sldMkLst>
        <pc:picChg chg="add del mod modCrop">
          <ac:chgData name="Eduardo Andres Chacin Ruiz" userId="ccacac63-8927-4629-997d-ccf14e25367f" providerId="ADAL" clId="{A729DA76-D724-4A8D-B340-C6AC8DC2CF53}" dt="2024-05-23T00:23:11.150" v="78" actId="21"/>
          <ac:picMkLst>
            <pc:docMk/>
            <pc:sldMk cId="112023300" sldId="274"/>
            <ac:picMk id="3" creationId="{A2FC91EC-8770-302A-CC22-08ACD8D26029}"/>
          </ac:picMkLst>
        </pc:picChg>
        <pc:picChg chg="add del mod">
          <ac:chgData name="Eduardo Andres Chacin Ruiz" userId="ccacac63-8927-4629-997d-ccf14e25367f" providerId="ADAL" clId="{A729DA76-D724-4A8D-B340-C6AC8DC2CF53}" dt="2024-05-23T00:23:21.013" v="88" actId="21"/>
          <ac:picMkLst>
            <pc:docMk/>
            <pc:sldMk cId="112023300" sldId="274"/>
            <ac:picMk id="4" creationId="{A2FC91EC-8770-302A-CC22-08ACD8D26029}"/>
          </ac:picMkLst>
        </pc:picChg>
        <pc:picChg chg="add mod">
          <ac:chgData name="Eduardo Andres Chacin Ruiz" userId="ccacac63-8927-4629-997d-ccf14e25367f" providerId="ADAL" clId="{A729DA76-D724-4A8D-B340-C6AC8DC2CF53}" dt="2024-05-23T00:23:24.153" v="90"/>
          <ac:picMkLst>
            <pc:docMk/>
            <pc:sldMk cId="112023300" sldId="274"/>
            <ac:picMk id="5" creationId="{A2FC91EC-8770-302A-CC22-08ACD8D26029}"/>
          </ac:picMkLst>
        </pc:picChg>
        <pc:picChg chg="del">
          <ac:chgData name="Eduardo Andres Chacin Ruiz" userId="ccacac63-8927-4629-997d-ccf14e25367f" providerId="ADAL" clId="{A729DA76-D724-4A8D-B340-C6AC8DC2CF53}" dt="2024-05-23T00:23:23.113" v="89" actId="478"/>
          <ac:picMkLst>
            <pc:docMk/>
            <pc:sldMk cId="112023300" sldId="274"/>
            <ac:picMk id="9" creationId="{72BC448A-5A3B-A608-B196-92E28748177D}"/>
          </ac:picMkLst>
        </pc:picChg>
      </pc:sldChg>
      <pc:sldChg chg="addSp modSp mod">
        <pc:chgData name="Eduardo Andres Chacin Ruiz" userId="ccacac63-8927-4629-997d-ccf14e25367f" providerId="ADAL" clId="{A729DA76-D724-4A8D-B340-C6AC8DC2CF53}" dt="2024-05-22T23:18:45.347" v="49" actId="14100"/>
        <pc:sldMkLst>
          <pc:docMk/>
          <pc:sldMk cId="4116194073" sldId="276"/>
        </pc:sldMkLst>
        <pc:spChg chg="mod">
          <ac:chgData name="Eduardo Andres Chacin Ruiz" userId="ccacac63-8927-4629-997d-ccf14e25367f" providerId="ADAL" clId="{A729DA76-D724-4A8D-B340-C6AC8DC2CF53}" dt="2024-05-22T23:18:22.115" v="42" actId="1076"/>
          <ac:spMkLst>
            <pc:docMk/>
            <pc:sldMk cId="4116194073" sldId="276"/>
            <ac:spMk id="6" creationId="{1CDB89C6-A127-24D0-D44C-2563A2F981D3}"/>
          </ac:spMkLst>
        </pc:spChg>
        <pc:spChg chg="mod">
          <ac:chgData name="Eduardo Andres Chacin Ruiz" userId="ccacac63-8927-4629-997d-ccf14e25367f" providerId="ADAL" clId="{A729DA76-D724-4A8D-B340-C6AC8DC2CF53}" dt="2024-05-22T23:17:02.325" v="11" actId="20577"/>
          <ac:spMkLst>
            <pc:docMk/>
            <pc:sldMk cId="4116194073" sldId="276"/>
            <ac:spMk id="11" creationId="{1E065F29-8664-7851-0DB4-8C3126228CC0}"/>
          </ac:spMkLst>
        </pc:spChg>
        <pc:spChg chg="add mod">
          <ac:chgData name="Eduardo Andres Chacin Ruiz" userId="ccacac63-8927-4629-997d-ccf14e25367f" providerId="ADAL" clId="{A729DA76-D724-4A8D-B340-C6AC8DC2CF53}" dt="2024-05-22T23:18:38.854" v="47" actId="1076"/>
          <ac:spMkLst>
            <pc:docMk/>
            <pc:sldMk cId="4116194073" sldId="276"/>
            <ac:spMk id="65" creationId="{6C7D3768-412A-212D-6B2D-66D1EAFC9945}"/>
          </ac:spMkLst>
        </pc:spChg>
        <pc:picChg chg="mod">
          <ac:chgData name="Eduardo Andres Chacin Ruiz" userId="ccacac63-8927-4629-997d-ccf14e25367f" providerId="ADAL" clId="{A729DA76-D724-4A8D-B340-C6AC8DC2CF53}" dt="2024-05-22T23:18:04.746" v="34" actId="1076"/>
          <ac:picMkLst>
            <pc:docMk/>
            <pc:sldMk cId="4116194073" sldId="276"/>
            <ac:picMk id="4" creationId="{F1203F82-EB8C-3C82-A173-DB1EDD3081F1}"/>
          </ac:picMkLst>
        </pc:picChg>
        <pc:cxnChg chg="mod">
          <ac:chgData name="Eduardo Andres Chacin Ruiz" userId="ccacac63-8927-4629-997d-ccf14e25367f" providerId="ADAL" clId="{A729DA76-D724-4A8D-B340-C6AC8DC2CF53}" dt="2024-05-22T23:18:21.744" v="41" actId="14100"/>
          <ac:cxnSpMkLst>
            <pc:docMk/>
            <pc:sldMk cId="4116194073" sldId="276"/>
            <ac:cxnSpMk id="52" creationId="{83B40D0D-E974-1898-57EC-35870812AD34}"/>
          </ac:cxnSpMkLst>
        </pc:cxnChg>
        <pc:cxnChg chg="add mod">
          <ac:chgData name="Eduardo Andres Chacin Ruiz" userId="ccacac63-8927-4629-997d-ccf14e25367f" providerId="ADAL" clId="{A729DA76-D724-4A8D-B340-C6AC8DC2CF53}" dt="2024-05-22T23:18:45.347" v="49" actId="14100"/>
          <ac:cxnSpMkLst>
            <pc:docMk/>
            <pc:sldMk cId="4116194073" sldId="276"/>
            <ac:cxnSpMk id="68" creationId="{61DD0853-384B-6715-9177-D0674A68CC87}"/>
          </ac:cxnSpMkLst>
        </pc:cxnChg>
      </pc:sldChg>
    </pc:docChg>
  </pc:docChgLst>
  <pc:docChgLst>
    <pc:chgData name="Eduardo Andres Chacin Ruiz" userId="ccacac63-8927-4629-997d-ccf14e25367f" providerId="ADAL" clId="{64E43C34-893F-4E87-AAEB-E2B009A0FDBD}"/>
    <pc:docChg chg="undo redo custSel addSld delSld modSld sldOrd">
      <pc:chgData name="Eduardo Andres Chacin Ruiz" userId="ccacac63-8927-4629-997d-ccf14e25367f" providerId="ADAL" clId="{64E43C34-893F-4E87-AAEB-E2B009A0FDBD}" dt="2024-06-02T15:30:13.220" v="2368" actId="1037"/>
      <pc:docMkLst>
        <pc:docMk/>
      </pc:docMkLst>
      <pc:sldChg chg="addSp delSp modSp mod">
        <pc:chgData name="Eduardo Andres Chacin Ruiz" userId="ccacac63-8927-4629-997d-ccf14e25367f" providerId="ADAL" clId="{64E43C34-893F-4E87-AAEB-E2B009A0FDBD}" dt="2024-05-31T22:03:33.776" v="1027" actId="167"/>
        <pc:sldMkLst>
          <pc:docMk/>
          <pc:sldMk cId="2185882545" sldId="256"/>
        </pc:sldMkLst>
        <pc:spChg chg="mod">
          <ac:chgData name="Eduardo Andres Chacin Ruiz" userId="ccacac63-8927-4629-997d-ccf14e25367f" providerId="ADAL" clId="{64E43C34-893F-4E87-AAEB-E2B009A0FDBD}" dt="2024-05-31T21:07:19.093" v="890" actId="404"/>
          <ac:spMkLst>
            <pc:docMk/>
            <pc:sldMk cId="2185882545" sldId="256"/>
            <ac:spMk id="6" creationId="{A84CBDFB-A11B-4467-C5EA-C932B51BBC2D}"/>
          </ac:spMkLst>
        </pc:spChg>
        <pc:spChg chg="mod">
          <ac:chgData name="Eduardo Andres Chacin Ruiz" userId="ccacac63-8927-4629-997d-ccf14e25367f" providerId="ADAL" clId="{64E43C34-893F-4E87-AAEB-E2B009A0FDBD}" dt="2024-05-31T21:07:28.282" v="891" actId="1076"/>
          <ac:spMkLst>
            <pc:docMk/>
            <pc:sldMk cId="2185882545" sldId="256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5-31T21:08:31.286" v="913" actId="1076"/>
          <ac:spMkLst>
            <pc:docMk/>
            <pc:sldMk cId="2185882545" sldId="256"/>
            <ac:spMk id="8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31T21:07:42.628" v="893" actId="478"/>
          <ac:spMkLst>
            <pc:docMk/>
            <pc:sldMk cId="2185882545" sldId="256"/>
            <ac:spMk id="9" creationId="{DC288A67-FAFA-0948-C931-3ABD1D988DFD}"/>
          </ac:spMkLst>
        </pc:spChg>
        <pc:spChg chg="add del mod">
          <ac:chgData name="Eduardo Andres Chacin Ruiz" userId="ccacac63-8927-4629-997d-ccf14e25367f" providerId="ADAL" clId="{64E43C34-893F-4E87-AAEB-E2B009A0FDBD}" dt="2024-05-31T21:07:42.628" v="893" actId="478"/>
          <ac:spMkLst>
            <pc:docMk/>
            <pc:sldMk cId="2185882545" sldId="256"/>
            <ac:spMk id="10" creationId="{D2B519BE-1CE4-1AF4-1749-909D96AC6654}"/>
          </ac:spMkLst>
        </pc:spChg>
        <pc:spChg chg="add del mod">
          <ac:chgData name="Eduardo Andres Chacin Ruiz" userId="ccacac63-8927-4629-997d-ccf14e25367f" providerId="ADAL" clId="{64E43C34-893F-4E87-AAEB-E2B009A0FDBD}" dt="2024-05-31T21:07:42.628" v="893" actId="478"/>
          <ac:spMkLst>
            <pc:docMk/>
            <pc:sldMk cId="2185882545" sldId="256"/>
            <ac:spMk id="11" creationId="{4BA1BC3B-D63D-6769-19B6-304A2057B23D}"/>
          </ac:spMkLst>
        </pc:spChg>
        <pc:spChg chg="add mod">
          <ac:chgData name="Eduardo Andres Chacin Ruiz" userId="ccacac63-8927-4629-997d-ccf14e25367f" providerId="ADAL" clId="{64E43C34-893F-4E87-AAEB-E2B009A0FDBD}" dt="2024-05-31T21:08:05.877" v="904" actId="1038"/>
          <ac:spMkLst>
            <pc:docMk/>
            <pc:sldMk cId="2185882545" sldId="256"/>
            <ac:spMk id="12" creationId="{7D1199D0-81A7-AA14-78E8-65849A224BE9}"/>
          </ac:spMkLst>
        </pc:spChg>
        <pc:spChg chg="add mod">
          <ac:chgData name="Eduardo Andres Chacin Ruiz" userId="ccacac63-8927-4629-997d-ccf14e25367f" providerId="ADAL" clId="{64E43C34-893F-4E87-AAEB-E2B009A0FDBD}" dt="2024-05-31T21:08:12.371" v="906" actId="20577"/>
          <ac:spMkLst>
            <pc:docMk/>
            <pc:sldMk cId="2185882545" sldId="256"/>
            <ac:spMk id="13" creationId="{1C86593B-0725-2F98-AD24-ABD9DBBA8F8C}"/>
          </ac:spMkLst>
        </pc:spChg>
        <pc:spChg chg="add mod">
          <ac:chgData name="Eduardo Andres Chacin Ruiz" userId="ccacac63-8927-4629-997d-ccf14e25367f" providerId="ADAL" clId="{64E43C34-893F-4E87-AAEB-E2B009A0FDBD}" dt="2024-05-31T21:08:15.840" v="908" actId="20577"/>
          <ac:spMkLst>
            <pc:docMk/>
            <pc:sldMk cId="2185882545" sldId="256"/>
            <ac:spMk id="14" creationId="{2B9FD942-125F-02A0-032E-D276E9989F45}"/>
          </ac:spMkLst>
        </pc:spChg>
        <pc:spChg chg="mod">
          <ac:chgData name="Eduardo Andres Chacin Ruiz" userId="ccacac63-8927-4629-997d-ccf14e25367f" providerId="ADAL" clId="{64E43C34-893F-4E87-AAEB-E2B009A0FDBD}" dt="2024-05-31T21:07:33.888" v="892" actId="1076"/>
          <ac:spMkLst>
            <pc:docMk/>
            <pc:sldMk cId="2185882545" sldId="256"/>
            <ac:spMk id="15" creationId="{8D88A164-329E-2776-A6EB-393505C402AE}"/>
          </ac:spMkLst>
        </pc:spChg>
        <pc:picChg chg="add del mod">
          <ac:chgData name="Eduardo Andres Chacin Ruiz" userId="ccacac63-8927-4629-997d-ccf14e25367f" providerId="ADAL" clId="{64E43C34-893F-4E87-AAEB-E2B009A0FDBD}" dt="2024-05-31T21:08:21.454" v="909" actId="21"/>
          <ac:picMkLst>
            <pc:docMk/>
            <pc:sldMk cId="2185882545" sldId="256"/>
            <ac:picMk id="3" creationId="{49B4E066-DB30-7409-EFFA-CAA2883F1191}"/>
          </ac:picMkLst>
        </pc:picChg>
        <pc:picChg chg="add del mod modCrop">
          <ac:chgData name="Eduardo Andres Chacin Ruiz" userId="ccacac63-8927-4629-997d-ccf14e25367f" providerId="ADAL" clId="{64E43C34-893F-4E87-AAEB-E2B009A0FDBD}" dt="2024-05-28T20:58:00.673" v="8" actId="21"/>
          <ac:picMkLst>
            <pc:docMk/>
            <pc:sldMk cId="2185882545" sldId="256"/>
            <ac:picMk id="3" creationId="{812577E0-5D05-5042-96FB-31315DA0FD58}"/>
          </ac:picMkLst>
        </pc:picChg>
        <pc:picChg chg="del">
          <ac:chgData name="Eduardo Andres Chacin Ruiz" userId="ccacac63-8927-4629-997d-ccf14e25367f" providerId="ADAL" clId="{64E43C34-893F-4E87-AAEB-E2B009A0FDBD}" dt="2024-05-28T20:59:04.290" v="20" actId="478"/>
          <ac:picMkLst>
            <pc:docMk/>
            <pc:sldMk cId="2185882545" sldId="256"/>
            <ac:picMk id="4" creationId="{47744E05-B847-4F31-1EB3-9A7A81DB34CE}"/>
          </ac:picMkLst>
        </pc:picChg>
        <pc:picChg chg="add del mod">
          <ac:chgData name="Eduardo Andres Chacin Ruiz" userId="ccacac63-8927-4629-997d-ccf14e25367f" providerId="ADAL" clId="{64E43C34-893F-4E87-AAEB-E2B009A0FDBD}" dt="2024-05-31T21:05:30.045" v="811" actId="21"/>
          <ac:picMkLst>
            <pc:docMk/>
            <pc:sldMk cId="2185882545" sldId="256"/>
            <ac:picMk id="4" creationId="{71181F0C-1881-233D-9798-90F944FDD1CE}"/>
          </ac:picMkLst>
        </pc:picChg>
        <pc:picChg chg="add del mod ord">
          <ac:chgData name="Eduardo Andres Chacin Ruiz" userId="ccacac63-8927-4629-997d-ccf14e25367f" providerId="ADAL" clId="{64E43C34-893F-4E87-AAEB-E2B009A0FDBD}" dt="2024-05-31T21:08:38.618" v="915" actId="478"/>
          <ac:picMkLst>
            <pc:docMk/>
            <pc:sldMk cId="2185882545" sldId="256"/>
            <ac:picMk id="5" creationId="{71181F0C-1881-233D-9798-90F944FDD1CE}"/>
          </ac:picMkLst>
        </pc:picChg>
        <pc:picChg chg="add mod">
          <ac:chgData name="Eduardo Andres Chacin Ruiz" userId="ccacac63-8927-4629-997d-ccf14e25367f" providerId="ADAL" clId="{64E43C34-893F-4E87-AAEB-E2B009A0FDBD}" dt="2024-05-28T20:58:02.441" v="9"/>
          <ac:picMkLst>
            <pc:docMk/>
            <pc:sldMk cId="2185882545" sldId="256"/>
            <ac:picMk id="5" creationId="{812577E0-5D05-5042-96FB-31315DA0FD58}"/>
          </ac:picMkLst>
        </pc:picChg>
        <pc:picChg chg="add del mod">
          <ac:chgData name="Eduardo Andres Chacin Ruiz" userId="ccacac63-8927-4629-997d-ccf14e25367f" providerId="ADAL" clId="{64E43C34-893F-4E87-AAEB-E2B009A0FDBD}" dt="2024-05-28T20:58:48.588" v="13" actId="478"/>
          <ac:picMkLst>
            <pc:docMk/>
            <pc:sldMk cId="2185882545" sldId="256"/>
            <ac:picMk id="10" creationId="{1E89769C-A949-539A-FBC3-D874DF0F12D7}"/>
          </ac:picMkLst>
        </pc:picChg>
        <pc:picChg chg="add del mod">
          <ac:chgData name="Eduardo Andres Chacin Ruiz" userId="ccacac63-8927-4629-997d-ccf14e25367f" providerId="ADAL" clId="{64E43C34-893F-4E87-AAEB-E2B009A0FDBD}" dt="2024-05-28T20:59:03.074" v="19" actId="21"/>
          <ac:picMkLst>
            <pc:docMk/>
            <pc:sldMk cId="2185882545" sldId="256"/>
            <ac:picMk id="12" creationId="{882B56E0-3609-D028-9618-6BD24C683578}"/>
          </ac:picMkLst>
        </pc:picChg>
        <pc:picChg chg="add del mod">
          <ac:chgData name="Eduardo Andres Chacin Ruiz" userId="ccacac63-8927-4629-997d-ccf14e25367f" providerId="ADAL" clId="{64E43C34-893F-4E87-AAEB-E2B009A0FDBD}" dt="2024-05-28T23:49:00.898" v="165" actId="478"/>
          <ac:picMkLst>
            <pc:docMk/>
            <pc:sldMk cId="2185882545" sldId="256"/>
            <ac:picMk id="13" creationId="{882B56E0-3609-D028-9618-6BD24C683578}"/>
          </ac:picMkLst>
        </pc:picChg>
        <pc:picChg chg="add del mod">
          <ac:chgData name="Eduardo Andres Chacin Ruiz" userId="ccacac63-8927-4629-997d-ccf14e25367f" providerId="ADAL" clId="{64E43C34-893F-4E87-AAEB-E2B009A0FDBD}" dt="2024-05-31T21:09:09.486" v="928" actId="478"/>
          <ac:picMkLst>
            <pc:docMk/>
            <pc:sldMk cId="2185882545" sldId="256"/>
            <ac:picMk id="16" creationId="{49B4E066-DB30-7409-EFFA-CAA2883F1191}"/>
          </ac:picMkLst>
        </pc:picChg>
        <pc:picChg chg="add del mod">
          <ac:chgData name="Eduardo Andres Chacin Ruiz" userId="ccacac63-8927-4629-997d-ccf14e25367f" providerId="ADAL" clId="{64E43C34-893F-4E87-AAEB-E2B009A0FDBD}" dt="2024-05-28T23:48:58.925" v="164" actId="21"/>
          <ac:picMkLst>
            <pc:docMk/>
            <pc:sldMk cId="2185882545" sldId="256"/>
            <ac:picMk id="16" creationId="{6B8B7F86-F4CF-D193-86B5-6562AA4236E4}"/>
          </ac:picMkLst>
        </pc:picChg>
        <pc:picChg chg="add del mod">
          <ac:chgData name="Eduardo Andres Chacin Ruiz" userId="ccacac63-8927-4629-997d-ccf14e25367f" providerId="ADAL" clId="{64E43C34-893F-4E87-AAEB-E2B009A0FDBD}" dt="2024-05-31T21:04:34.320" v="748" actId="478"/>
          <ac:picMkLst>
            <pc:docMk/>
            <pc:sldMk cId="2185882545" sldId="256"/>
            <ac:picMk id="17" creationId="{6B8B7F86-F4CF-D193-86B5-6562AA4236E4}"/>
          </ac:picMkLst>
        </pc:picChg>
        <pc:picChg chg="add del mod">
          <ac:chgData name="Eduardo Andres Chacin Ruiz" userId="ccacac63-8927-4629-997d-ccf14e25367f" providerId="ADAL" clId="{64E43C34-893F-4E87-AAEB-E2B009A0FDBD}" dt="2024-05-31T21:09:07.954" v="927" actId="21"/>
          <ac:picMkLst>
            <pc:docMk/>
            <pc:sldMk cId="2185882545" sldId="256"/>
            <ac:picMk id="19" creationId="{05315475-60B3-C4A6-4E5A-B7D388774EEB}"/>
          </ac:picMkLst>
        </pc:picChg>
        <pc:picChg chg="add mod">
          <ac:chgData name="Eduardo Andres Chacin Ruiz" userId="ccacac63-8927-4629-997d-ccf14e25367f" providerId="ADAL" clId="{64E43C34-893F-4E87-AAEB-E2B009A0FDBD}" dt="2024-05-31T21:09:10.379" v="929"/>
          <ac:picMkLst>
            <pc:docMk/>
            <pc:sldMk cId="2185882545" sldId="256"/>
            <ac:picMk id="20" creationId="{05315475-60B3-C4A6-4E5A-B7D388774EEB}"/>
          </ac:picMkLst>
        </pc:picChg>
        <pc:picChg chg="add mod ord">
          <ac:chgData name="Eduardo Andres Chacin Ruiz" userId="ccacac63-8927-4629-997d-ccf14e25367f" providerId="ADAL" clId="{64E43C34-893F-4E87-AAEB-E2B009A0FDBD}" dt="2024-05-31T22:03:33.776" v="1027" actId="167"/>
          <ac:picMkLst>
            <pc:docMk/>
            <pc:sldMk cId="2185882545" sldId="256"/>
            <ac:picMk id="22" creationId="{89889125-4307-824C-1CC1-C89182B489C1}"/>
          </ac:picMkLst>
        </pc:picChg>
      </pc:sldChg>
      <pc:sldChg chg="del">
        <pc:chgData name="Eduardo Andres Chacin Ruiz" userId="ccacac63-8927-4629-997d-ccf14e25367f" providerId="ADAL" clId="{64E43C34-893F-4E87-AAEB-E2B009A0FDBD}" dt="2024-05-29T01:04:44.241" v="580" actId="47"/>
        <pc:sldMkLst>
          <pc:docMk/>
          <pc:sldMk cId="3255896430" sldId="257"/>
        </pc:sldMkLst>
      </pc:sldChg>
      <pc:sldChg chg="del">
        <pc:chgData name="Eduardo Andres Chacin Ruiz" userId="ccacac63-8927-4629-997d-ccf14e25367f" providerId="ADAL" clId="{64E43C34-893F-4E87-AAEB-E2B009A0FDBD}" dt="2024-05-29T01:26:23.340" v="685" actId="47"/>
        <pc:sldMkLst>
          <pc:docMk/>
          <pc:sldMk cId="3258908709" sldId="259"/>
        </pc:sldMkLst>
      </pc:sldChg>
      <pc:sldChg chg="del">
        <pc:chgData name="Eduardo Andres Chacin Ruiz" userId="ccacac63-8927-4629-997d-ccf14e25367f" providerId="ADAL" clId="{64E43C34-893F-4E87-AAEB-E2B009A0FDBD}" dt="2024-06-01T15:25:03.957" v="1456" actId="47"/>
        <pc:sldMkLst>
          <pc:docMk/>
          <pc:sldMk cId="3042743239" sldId="260"/>
        </pc:sldMkLst>
      </pc:sldChg>
      <pc:sldChg chg="delSp del mod">
        <pc:chgData name="Eduardo Andres Chacin Ruiz" userId="ccacac63-8927-4629-997d-ccf14e25367f" providerId="ADAL" clId="{64E43C34-893F-4E87-AAEB-E2B009A0FDBD}" dt="2024-06-01T15:27:18.406" v="1539" actId="47"/>
        <pc:sldMkLst>
          <pc:docMk/>
          <pc:sldMk cId="592627289" sldId="261"/>
        </pc:sldMkLst>
        <pc:picChg chg="del">
          <ac:chgData name="Eduardo Andres Chacin Ruiz" userId="ccacac63-8927-4629-997d-ccf14e25367f" providerId="ADAL" clId="{64E43C34-893F-4E87-AAEB-E2B009A0FDBD}" dt="2024-06-01T15:26:23.381" v="1532" actId="21"/>
          <ac:picMkLst>
            <pc:docMk/>
            <pc:sldMk cId="592627289" sldId="261"/>
            <ac:picMk id="11" creationId="{AE92D49B-A772-79CA-93A9-D60C1F4355D9}"/>
          </ac:picMkLst>
        </pc:picChg>
      </pc:sldChg>
      <pc:sldChg chg="del">
        <pc:chgData name="Eduardo Andres Chacin Ruiz" userId="ccacac63-8927-4629-997d-ccf14e25367f" providerId="ADAL" clId="{64E43C34-893F-4E87-AAEB-E2B009A0FDBD}" dt="2024-06-01T15:30:24.878" v="1642" actId="47"/>
        <pc:sldMkLst>
          <pc:docMk/>
          <pc:sldMk cId="1915597717" sldId="262"/>
        </pc:sldMkLst>
      </pc:sldChg>
      <pc:sldChg chg="delSp del mod">
        <pc:chgData name="Eduardo Andres Chacin Ruiz" userId="ccacac63-8927-4629-997d-ccf14e25367f" providerId="ADAL" clId="{64E43C34-893F-4E87-AAEB-E2B009A0FDBD}" dt="2024-06-01T15:32:00.588" v="1791" actId="47"/>
        <pc:sldMkLst>
          <pc:docMk/>
          <pc:sldMk cId="906436165" sldId="263"/>
        </pc:sldMkLst>
        <pc:picChg chg="del">
          <ac:chgData name="Eduardo Andres Chacin Ruiz" userId="ccacac63-8927-4629-997d-ccf14e25367f" providerId="ADAL" clId="{64E43C34-893F-4E87-AAEB-E2B009A0FDBD}" dt="2024-06-01T15:31:06.259" v="1719" actId="21"/>
          <ac:picMkLst>
            <pc:docMk/>
            <pc:sldMk cId="906436165" sldId="263"/>
            <ac:picMk id="11" creationId="{FDA6BB95-CA15-9AFC-3FD8-DB6558C063A0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27:20.847" v="1540" actId="47"/>
        <pc:sldMkLst>
          <pc:docMk/>
          <pc:sldMk cId="3498080532" sldId="264"/>
        </pc:sldMkLst>
        <pc:picChg chg="del">
          <ac:chgData name="Eduardo Andres Chacin Ruiz" userId="ccacac63-8927-4629-997d-ccf14e25367f" providerId="ADAL" clId="{64E43C34-893F-4E87-AAEB-E2B009A0FDBD}" dt="2024-06-01T15:25:11.128" v="1457" actId="21"/>
          <ac:picMkLst>
            <pc:docMk/>
            <pc:sldMk cId="3498080532" sldId="264"/>
            <ac:picMk id="11" creationId="{0BFB1693-9C91-4D04-D8AE-75DD290107CB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30:26.243" v="1643" actId="47"/>
        <pc:sldMkLst>
          <pc:docMk/>
          <pc:sldMk cId="3359544171" sldId="265"/>
        </pc:sldMkLst>
        <pc:picChg chg="del">
          <ac:chgData name="Eduardo Andres Chacin Ruiz" userId="ccacac63-8927-4629-997d-ccf14e25367f" providerId="ADAL" clId="{64E43C34-893F-4E87-AAEB-E2B009A0FDBD}" dt="2024-06-01T15:27:23.446" v="1541" actId="21"/>
          <ac:picMkLst>
            <pc:docMk/>
            <pc:sldMk cId="3359544171" sldId="265"/>
            <ac:picMk id="4" creationId="{85C0E58E-8FFE-C0B3-AD6A-78593F9D1E7E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31:04.084" v="1718" actId="47"/>
        <pc:sldMkLst>
          <pc:docMk/>
          <pc:sldMk cId="4080988200" sldId="266"/>
        </pc:sldMkLst>
        <pc:picChg chg="del">
          <ac:chgData name="Eduardo Andres Chacin Ruiz" userId="ccacac63-8927-4629-997d-ccf14e25367f" providerId="ADAL" clId="{64E43C34-893F-4E87-AAEB-E2B009A0FDBD}" dt="2024-06-01T15:30:28.174" v="1644" actId="21"/>
          <ac:picMkLst>
            <pc:docMk/>
            <pc:sldMk cId="4080988200" sldId="266"/>
            <ac:picMk id="5" creationId="{DA2A11EC-835C-DF81-C4AA-778E4BBC9A07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32:01.780" v="1792" actId="47"/>
        <pc:sldMkLst>
          <pc:docMk/>
          <pc:sldMk cId="3687180840" sldId="267"/>
        </pc:sldMkLst>
        <pc:picChg chg="del">
          <ac:chgData name="Eduardo Andres Chacin Ruiz" userId="ccacac63-8927-4629-997d-ccf14e25367f" providerId="ADAL" clId="{64E43C34-893F-4E87-AAEB-E2B009A0FDBD}" dt="2024-06-01T15:31:30.343" v="1728" actId="21"/>
          <ac:picMkLst>
            <pc:docMk/>
            <pc:sldMk cId="3687180840" sldId="267"/>
            <ac:picMk id="4" creationId="{7018842F-BCD4-D3BC-6C3F-374B604584B0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6-01T00:00:38.578" v="1334" actId="47"/>
        <pc:sldMkLst>
          <pc:docMk/>
          <pc:sldMk cId="1223699424" sldId="268"/>
        </pc:sldMkLst>
        <pc:spChg chg="del">
          <ac:chgData name="Eduardo Andres Chacin Ruiz" userId="ccacac63-8927-4629-997d-ccf14e25367f" providerId="ADAL" clId="{64E43C34-893F-4E87-AAEB-E2B009A0FDBD}" dt="2024-05-28T23:43:11.880" v="148" actId="478"/>
          <ac:spMkLst>
            <pc:docMk/>
            <pc:sldMk cId="1223699424" sldId="268"/>
            <ac:spMk id="6" creationId="{A84CBDFB-A11B-4467-C5EA-C932B51BBC2D}"/>
          </ac:spMkLst>
        </pc:spChg>
        <pc:spChg chg="del">
          <ac:chgData name="Eduardo Andres Chacin Ruiz" userId="ccacac63-8927-4629-997d-ccf14e25367f" providerId="ADAL" clId="{64E43C34-893F-4E87-AAEB-E2B009A0FDBD}" dt="2024-05-28T23:43:13.433" v="149" actId="478"/>
          <ac:spMkLst>
            <pc:docMk/>
            <pc:sldMk cId="1223699424" sldId="268"/>
            <ac:spMk id="7" creationId="{E99C9785-3F16-5502-E70D-A1AB809512FD}"/>
          </ac:spMkLst>
        </pc:spChg>
        <pc:spChg chg="add mod">
          <ac:chgData name="Eduardo Andres Chacin Ruiz" userId="ccacac63-8927-4629-997d-ccf14e25367f" providerId="ADAL" clId="{64E43C34-893F-4E87-AAEB-E2B009A0FDBD}" dt="2024-05-28T23:43:14.199" v="150"/>
          <ac:spMkLst>
            <pc:docMk/>
            <pc:sldMk cId="1223699424" sldId="268"/>
            <ac:spMk id="13" creationId="{BD0112F8-7A42-DE36-C36F-2377D74CD3AD}"/>
          </ac:spMkLst>
        </pc:spChg>
        <pc:spChg chg="add mod">
          <ac:chgData name="Eduardo Andres Chacin Ruiz" userId="ccacac63-8927-4629-997d-ccf14e25367f" providerId="ADAL" clId="{64E43C34-893F-4E87-AAEB-E2B009A0FDBD}" dt="2024-05-28T23:43:14.199" v="150"/>
          <ac:spMkLst>
            <pc:docMk/>
            <pc:sldMk cId="1223699424" sldId="268"/>
            <ac:spMk id="14" creationId="{6C318585-06D8-FEB7-FAD2-6C852753C333}"/>
          </ac:spMkLst>
        </pc:spChg>
        <pc:picChg chg="del">
          <ac:chgData name="Eduardo Andres Chacin Ruiz" userId="ccacac63-8927-4629-997d-ccf14e25367f" providerId="ADAL" clId="{64E43C34-893F-4E87-AAEB-E2B009A0FDBD}" dt="2024-05-28T23:41:12.614" v="141" actId="478"/>
          <ac:picMkLst>
            <pc:docMk/>
            <pc:sldMk cId="1223699424" sldId="268"/>
            <ac:picMk id="2" creationId="{7461C622-5FE1-0ABB-A18F-0E05DC1A1AE2}"/>
          </ac:picMkLst>
        </pc:picChg>
        <pc:picChg chg="add del mod">
          <ac:chgData name="Eduardo Andres Chacin Ruiz" userId="ccacac63-8927-4629-997d-ccf14e25367f" providerId="ADAL" clId="{64E43C34-893F-4E87-AAEB-E2B009A0FDBD}" dt="2024-05-28T23:40:41.680" v="134" actId="478"/>
          <ac:picMkLst>
            <pc:docMk/>
            <pc:sldMk cId="1223699424" sldId="268"/>
            <ac:picMk id="4" creationId="{7980B2E4-F82A-5144-746D-D70BE5529A81}"/>
          </ac:picMkLst>
        </pc:picChg>
        <pc:picChg chg="add del mod">
          <ac:chgData name="Eduardo Andres Chacin Ruiz" userId="ccacac63-8927-4629-997d-ccf14e25367f" providerId="ADAL" clId="{64E43C34-893F-4E87-AAEB-E2B009A0FDBD}" dt="2024-05-28T23:41:11.484" v="140" actId="21"/>
          <ac:picMkLst>
            <pc:docMk/>
            <pc:sldMk cId="1223699424" sldId="268"/>
            <ac:picMk id="9" creationId="{D6D97085-9D12-19F5-86DA-C333DE2584BC}"/>
          </ac:picMkLst>
        </pc:picChg>
        <pc:picChg chg="add del mod">
          <ac:chgData name="Eduardo Andres Chacin Ruiz" userId="ccacac63-8927-4629-997d-ccf14e25367f" providerId="ADAL" clId="{64E43C34-893F-4E87-AAEB-E2B009A0FDBD}" dt="2024-05-28T23:43:10.236" v="147" actId="478"/>
          <ac:picMkLst>
            <pc:docMk/>
            <pc:sldMk cId="1223699424" sldId="268"/>
            <ac:picMk id="10" creationId="{D6D97085-9D12-19F5-86DA-C333DE2584BC}"/>
          </ac:picMkLst>
        </pc:picChg>
        <pc:picChg chg="add del mod">
          <ac:chgData name="Eduardo Andres Chacin Ruiz" userId="ccacac63-8927-4629-997d-ccf14e25367f" providerId="ADAL" clId="{64E43C34-893F-4E87-AAEB-E2B009A0FDBD}" dt="2024-05-29T00:04:28.311" v="193" actId="21"/>
          <ac:picMkLst>
            <pc:docMk/>
            <pc:sldMk cId="1223699424" sldId="268"/>
            <ac:picMk id="11" creationId="{75803AE6-D76F-9DF4-2AFC-7E0DD06EB00B}"/>
          </ac:picMkLst>
        </pc:picChg>
        <pc:picChg chg="add mod">
          <ac:chgData name="Eduardo Andres Chacin Ruiz" userId="ccacac63-8927-4629-997d-ccf14e25367f" providerId="ADAL" clId="{64E43C34-893F-4E87-AAEB-E2B009A0FDBD}" dt="2024-05-28T23:43:14.199" v="150"/>
          <ac:picMkLst>
            <pc:docMk/>
            <pc:sldMk cId="1223699424" sldId="268"/>
            <ac:picMk id="18" creationId="{70930497-6D92-48DD-774F-0E3FA282551D}"/>
          </ac:picMkLst>
        </pc:picChg>
      </pc:sldChg>
      <pc:sldChg chg="addSp delSp modSp mod ord">
        <pc:chgData name="Eduardo Andres Chacin Ruiz" userId="ccacac63-8927-4629-997d-ccf14e25367f" providerId="ADAL" clId="{64E43C34-893F-4E87-AAEB-E2B009A0FDBD}" dt="2024-06-01T23:24:10.255" v="1998" actId="1038"/>
        <pc:sldMkLst>
          <pc:docMk/>
          <pc:sldMk cId="1160483536" sldId="269"/>
        </pc:sldMkLst>
        <pc:spChg chg="mod">
          <ac:chgData name="Eduardo Andres Chacin Ruiz" userId="ccacac63-8927-4629-997d-ccf14e25367f" providerId="ADAL" clId="{64E43C34-893F-4E87-AAEB-E2B009A0FDBD}" dt="2024-05-29T00:06:32.352" v="243" actId="1037"/>
          <ac:spMkLst>
            <pc:docMk/>
            <pc:sldMk cId="1160483536" sldId="269"/>
            <ac:spMk id="4" creationId="{4BD65968-3EFC-C837-FBD7-F58FAEA76251}"/>
          </ac:spMkLst>
        </pc:spChg>
        <pc:spChg chg="del">
          <ac:chgData name="Eduardo Andres Chacin Ruiz" userId="ccacac63-8927-4629-997d-ccf14e25367f" providerId="ADAL" clId="{64E43C34-893F-4E87-AAEB-E2B009A0FDBD}" dt="2024-05-29T00:05:48.984" v="212" actId="21"/>
          <ac:spMkLst>
            <pc:docMk/>
            <pc:sldMk cId="1160483536" sldId="269"/>
            <ac:spMk id="6" creationId="{A84CBDFB-A11B-4467-C5EA-C932B51BBC2D}"/>
          </ac:spMkLst>
        </pc:spChg>
        <pc:spChg chg="del">
          <ac:chgData name="Eduardo Andres Chacin Ruiz" userId="ccacac63-8927-4629-997d-ccf14e25367f" providerId="ADAL" clId="{64E43C34-893F-4E87-AAEB-E2B009A0FDBD}" dt="2024-05-29T00:05:48.984" v="212" actId="21"/>
          <ac:spMkLst>
            <pc:docMk/>
            <pc:sldMk cId="1160483536" sldId="269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6-01T00:28:45.793" v="1398" actId="20577"/>
          <ac:spMkLst>
            <pc:docMk/>
            <pc:sldMk cId="1160483536" sldId="269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64E43C34-893F-4E87-AAEB-E2B009A0FDBD}" dt="2024-05-29T00:07:18.413" v="302" actId="1037"/>
          <ac:spMkLst>
            <pc:docMk/>
            <pc:sldMk cId="1160483536" sldId="269"/>
            <ac:spMk id="9" creationId="{F080C3B1-7B50-1A50-66DD-CE47C5E58EAF}"/>
          </ac:spMkLst>
        </pc:spChg>
        <pc:spChg chg="add mod">
          <ac:chgData name="Eduardo Andres Chacin Ruiz" userId="ccacac63-8927-4629-997d-ccf14e25367f" providerId="ADAL" clId="{64E43C34-893F-4E87-AAEB-E2B009A0FDBD}" dt="2024-05-29T00:06:50.844" v="249" actId="1035"/>
          <ac:spMkLst>
            <pc:docMk/>
            <pc:sldMk cId="1160483536" sldId="269"/>
            <ac:spMk id="18" creationId="{A84CBDFB-A11B-4467-C5EA-C932B51BBC2D}"/>
          </ac:spMkLst>
        </pc:spChg>
        <pc:spChg chg="add mod">
          <ac:chgData name="Eduardo Andres Chacin Ruiz" userId="ccacac63-8927-4629-997d-ccf14e25367f" providerId="ADAL" clId="{64E43C34-893F-4E87-AAEB-E2B009A0FDBD}" dt="2024-05-29T00:07:18.413" v="302" actId="1037"/>
          <ac:spMkLst>
            <pc:docMk/>
            <pc:sldMk cId="1160483536" sldId="269"/>
            <ac:spMk id="19" creationId="{E99C9785-3F16-5502-E70D-A1AB809512FD}"/>
          </ac:spMkLst>
        </pc:spChg>
        <pc:picChg chg="del">
          <ac:chgData name="Eduardo Andres Chacin Ruiz" userId="ccacac63-8927-4629-997d-ccf14e25367f" providerId="ADAL" clId="{64E43C34-893F-4E87-AAEB-E2B009A0FDBD}" dt="2024-05-29T00:04:39.554" v="196" actId="478"/>
          <ac:picMkLst>
            <pc:docMk/>
            <pc:sldMk cId="1160483536" sldId="269"/>
            <ac:picMk id="3" creationId="{571C6CBF-F3FA-AD57-88AB-B8302DB11103}"/>
          </ac:picMkLst>
        </pc:picChg>
        <pc:picChg chg="add del mod">
          <ac:chgData name="Eduardo Andres Chacin Ruiz" userId="ccacac63-8927-4629-997d-ccf14e25367f" providerId="ADAL" clId="{64E43C34-893F-4E87-AAEB-E2B009A0FDBD}" dt="2024-06-01T00:20:39.044" v="1342" actId="21"/>
          <ac:picMkLst>
            <pc:docMk/>
            <pc:sldMk cId="1160483536" sldId="269"/>
            <ac:picMk id="3" creationId="{942FAAC0-2151-6765-79F7-63BC1688A9ED}"/>
          </ac:picMkLst>
        </pc:picChg>
        <pc:picChg chg="add mod ord">
          <ac:chgData name="Eduardo Andres Chacin Ruiz" userId="ccacac63-8927-4629-997d-ccf14e25367f" providerId="ADAL" clId="{64E43C34-893F-4E87-AAEB-E2B009A0FDBD}" dt="2024-06-01T23:24:10.255" v="1998" actId="1038"/>
          <ac:picMkLst>
            <pc:docMk/>
            <pc:sldMk cId="1160483536" sldId="269"/>
            <ac:picMk id="3" creationId="{95271C9C-BCFD-E8C3-9A37-F92CEE1EBBF1}"/>
          </ac:picMkLst>
        </pc:picChg>
        <pc:picChg chg="del">
          <ac:chgData name="Eduardo Andres Chacin Ruiz" userId="ccacac63-8927-4629-997d-ccf14e25367f" providerId="ADAL" clId="{64E43C34-893F-4E87-AAEB-E2B009A0FDBD}" dt="2024-05-29T00:04:45.607" v="197" actId="478"/>
          <ac:picMkLst>
            <pc:docMk/>
            <pc:sldMk cId="1160483536" sldId="269"/>
            <ac:picMk id="5" creationId="{2D428D71-8D4A-7AAE-56FE-EAAC6990DB1D}"/>
          </ac:picMkLst>
        </pc:picChg>
        <pc:picChg chg="add del mod ord">
          <ac:chgData name="Eduardo Andres Chacin Ruiz" userId="ccacac63-8927-4629-997d-ccf14e25367f" providerId="ADAL" clId="{64E43C34-893F-4E87-AAEB-E2B009A0FDBD}" dt="2024-06-01T23:21:13.078" v="1833" actId="478"/>
          <ac:picMkLst>
            <pc:docMk/>
            <pc:sldMk cId="1160483536" sldId="269"/>
            <ac:picMk id="5" creationId="{942FAAC0-2151-6765-79F7-63BC1688A9ED}"/>
          </ac:picMkLst>
        </pc:picChg>
        <pc:picChg chg="add del mod ord">
          <ac:chgData name="Eduardo Andres Chacin Ruiz" userId="ccacac63-8927-4629-997d-ccf14e25367f" providerId="ADAL" clId="{64E43C34-893F-4E87-AAEB-E2B009A0FDBD}" dt="2024-06-01T23:21:47.030" v="1877" actId="478"/>
          <ac:picMkLst>
            <pc:docMk/>
            <pc:sldMk cId="1160483536" sldId="269"/>
            <ac:picMk id="7" creationId="{8694F6EB-ACBE-B058-2DC2-5B3CD3131164}"/>
          </ac:picMkLst>
        </pc:picChg>
        <pc:picChg chg="add mod ord">
          <ac:chgData name="Eduardo Andres Chacin Ruiz" userId="ccacac63-8927-4629-997d-ccf14e25367f" providerId="ADAL" clId="{64E43C34-893F-4E87-AAEB-E2B009A0FDBD}" dt="2024-06-01T23:22:32.655" v="1933" actId="1036"/>
          <ac:picMkLst>
            <pc:docMk/>
            <pc:sldMk cId="1160483536" sldId="269"/>
            <ac:picMk id="10" creationId="{10A8E356-6A18-2FA7-5221-4B8E87FD0AEC}"/>
          </ac:picMkLst>
        </pc:picChg>
        <pc:picChg chg="add del mod">
          <ac:chgData name="Eduardo Andres Chacin Ruiz" userId="ccacac63-8927-4629-997d-ccf14e25367f" providerId="ADAL" clId="{64E43C34-893F-4E87-AAEB-E2B009A0FDBD}" dt="2024-05-29T00:04:17.267" v="190" actId="21"/>
          <ac:picMkLst>
            <pc:docMk/>
            <pc:sldMk cId="1160483536" sldId="269"/>
            <ac:picMk id="10" creationId="{75803AE6-D76F-9DF4-2AFC-7E0DD06EB00B}"/>
          </ac:picMkLst>
        </pc:picChg>
        <pc:picChg chg="add del mod ord">
          <ac:chgData name="Eduardo Andres Chacin Ruiz" userId="ccacac63-8927-4629-997d-ccf14e25367f" providerId="ADAL" clId="{64E43C34-893F-4E87-AAEB-E2B009A0FDBD}" dt="2024-06-01T23:23:05.233" v="1978" actId="478"/>
          <ac:picMkLst>
            <pc:docMk/>
            <pc:sldMk cId="1160483536" sldId="269"/>
            <ac:picMk id="11" creationId="{1EE6319C-F03F-A273-BAE4-A7A24A0BDF8B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1" creationId="{75803AE6-D76F-9DF4-2AFC-7E0DD06EB00B}"/>
          </ac:picMkLst>
        </pc:picChg>
        <pc:picChg chg="add del mod ord">
          <ac:chgData name="Eduardo Andres Chacin Ruiz" userId="ccacac63-8927-4629-997d-ccf14e25367f" providerId="ADAL" clId="{64E43C34-893F-4E87-AAEB-E2B009A0FDBD}" dt="2024-06-01T23:23:40.833" v="1994" actId="478"/>
          <ac:picMkLst>
            <pc:docMk/>
            <pc:sldMk cId="1160483536" sldId="269"/>
            <ac:picMk id="13" creationId="{29B9354D-57E5-8386-160F-377CF50F80F0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3" creationId="{90160930-4362-915D-8A3A-A1295556BD25}"/>
          </ac:picMkLst>
        </pc:picChg>
        <pc:picChg chg="add mod ord">
          <ac:chgData name="Eduardo Andres Chacin Ruiz" userId="ccacac63-8927-4629-997d-ccf14e25367f" providerId="ADAL" clId="{64E43C34-893F-4E87-AAEB-E2B009A0FDBD}" dt="2024-06-01T23:24:08.540" v="1997" actId="1037"/>
          <ac:picMkLst>
            <pc:docMk/>
            <pc:sldMk cId="1160483536" sldId="269"/>
            <ac:picMk id="14" creationId="{4873FF90-D5D5-A6C5-21E0-B44BC70ADE04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5" creationId="{3DBE8B7D-6643-E4F5-5828-9C83BC5741D2}"/>
          </ac:picMkLst>
        </pc:picChg>
        <pc:picChg chg="add del mod">
          <ac:chgData name="Eduardo Andres Chacin Ruiz" userId="ccacac63-8927-4629-997d-ccf14e25367f" providerId="ADAL" clId="{64E43C34-893F-4E87-AAEB-E2B009A0FDBD}" dt="2024-06-01T23:23:40.007" v="1993" actId="21"/>
          <ac:picMkLst>
            <pc:docMk/>
            <pc:sldMk cId="1160483536" sldId="269"/>
            <ac:picMk id="16" creationId="{30994AEE-4309-4C6E-7A6B-EFF79F2ED2A2}"/>
          </ac:picMkLst>
        </pc:picChg>
        <pc:picChg chg="add mod ord">
          <ac:chgData name="Eduardo Andres Chacin Ruiz" userId="ccacac63-8927-4629-997d-ccf14e25367f" providerId="ADAL" clId="{64E43C34-893F-4E87-AAEB-E2B009A0FDBD}" dt="2024-06-01T23:23:42.832" v="1996" actId="167"/>
          <ac:picMkLst>
            <pc:docMk/>
            <pc:sldMk cId="1160483536" sldId="269"/>
            <ac:picMk id="17" creationId="{30994AEE-4309-4C6E-7A6B-EFF79F2ED2A2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7" creationId="{BD41056B-0077-A240-F82A-5302A58B5AF3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1" creationId="{2FEAA510-8272-CCCA-73C6-A9CF8D16CB86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3" creationId="{59B6FD93-A630-9707-7C7D-2125184F62E0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5" creationId="{5413C914-53BE-84FB-329E-38825DFA8D57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7" creationId="{5543014B-B1D2-33A2-E588-80E293DEE71F}"/>
          </ac:picMkLst>
        </pc:picChg>
        <pc:picChg chg="add del mod ord">
          <ac:chgData name="Eduardo Andres Chacin Ruiz" userId="ccacac63-8927-4629-997d-ccf14e25367f" providerId="ADAL" clId="{64E43C34-893F-4E87-AAEB-E2B009A0FDBD}" dt="2024-06-01T00:20:40.452" v="1343" actId="478"/>
          <ac:picMkLst>
            <pc:docMk/>
            <pc:sldMk cId="1160483536" sldId="269"/>
            <ac:picMk id="28" creationId="{2FEAA510-8272-CCCA-73C6-A9CF8D16CB86}"/>
          </ac:picMkLst>
        </pc:picChg>
        <pc:picChg chg="add del mod ord">
          <ac:chgData name="Eduardo Andres Chacin Ruiz" userId="ccacac63-8927-4629-997d-ccf14e25367f" providerId="ADAL" clId="{64E43C34-893F-4E87-AAEB-E2B009A0FDBD}" dt="2024-06-01T00:21:46.736" v="1354" actId="478"/>
          <ac:picMkLst>
            <pc:docMk/>
            <pc:sldMk cId="1160483536" sldId="269"/>
            <ac:picMk id="29" creationId="{59B6FD93-A630-9707-7C7D-2125184F62E0}"/>
          </ac:picMkLst>
        </pc:picChg>
        <pc:picChg chg="add del mod ord">
          <ac:chgData name="Eduardo Andres Chacin Ruiz" userId="ccacac63-8927-4629-997d-ccf14e25367f" providerId="ADAL" clId="{64E43C34-893F-4E87-AAEB-E2B009A0FDBD}" dt="2024-06-01T00:23:19.877" v="1381" actId="478"/>
          <ac:picMkLst>
            <pc:docMk/>
            <pc:sldMk cId="1160483536" sldId="269"/>
            <ac:picMk id="30" creationId="{5413C914-53BE-84FB-329E-38825DFA8D57}"/>
          </ac:picMkLst>
        </pc:picChg>
        <pc:picChg chg="add del mod ord">
          <ac:chgData name="Eduardo Andres Chacin Ruiz" userId="ccacac63-8927-4629-997d-ccf14e25367f" providerId="ADAL" clId="{64E43C34-893F-4E87-AAEB-E2B009A0FDBD}" dt="2024-06-01T00:24:02.554" v="1389" actId="478"/>
          <ac:picMkLst>
            <pc:docMk/>
            <pc:sldMk cId="1160483536" sldId="269"/>
            <ac:picMk id="31" creationId="{5543014B-B1D2-33A2-E588-80E293DEE71F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5-31T21:09:24.315" v="930" actId="47"/>
        <pc:sldMkLst>
          <pc:docMk/>
          <pc:sldMk cId="368732525" sldId="270"/>
        </pc:sldMkLst>
        <pc:spChg chg="mod">
          <ac:chgData name="Eduardo Andres Chacin Ruiz" userId="ccacac63-8927-4629-997d-ccf14e25367f" providerId="ADAL" clId="{64E43C34-893F-4E87-AAEB-E2B009A0FDBD}" dt="2024-05-29T01:00:36.690" v="563" actId="14100"/>
          <ac:spMkLst>
            <pc:docMk/>
            <pc:sldMk cId="368732525" sldId="270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0:59:53.135" v="544" actId="478"/>
          <ac:picMkLst>
            <pc:docMk/>
            <pc:sldMk cId="368732525" sldId="270"/>
            <ac:picMk id="3" creationId="{15CA2D4E-6DDA-F38D-F44F-AA83A7D87F42}"/>
          </ac:picMkLst>
        </pc:picChg>
        <pc:picChg chg="add del mod">
          <ac:chgData name="Eduardo Andres Chacin Ruiz" userId="ccacac63-8927-4629-997d-ccf14e25367f" providerId="ADAL" clId="{64E43C34-893F-4E87-AAEB-E2B009A0FDBD}" dt="2024-05-29T01:00:25.145" v="550" actId="21"/>
          <ac:picMkLst>
            <pc:docMk/>
            <pc:sldMk cId="368732525" sldId="270"/>
            <ac:picMk id="7" creationId="{9208A789-4E51-9C9F-848E-913540129F2F}"/>
          </ac:picMkLst>
        </pc:picChg>
        <pc:picChg chg="add mod">
          <ac:chgData name="Eduardo Andres Chacin Ruiz" userId="ccacac63-8927-4629-997d-ccf14e25367f" providerId="ADAL" clId="{64E43C34-893F-4E87-AAEB-E2B009A0FDBD}" dt="2024-05-29T01:00:27.050" v="552"/>
          <ac:picMkLst>
            <pc:docMk/>
            <pc:sldMk cId="368732525" sldId="270"/>
            <ac:picMk id="10" creationId="{9208A789-4E51-9C9F-848E-913540129F2F}"/>
          </ac:picMkLst>
        </pc:picChg>
        <pc:picChg chg="del">
          <ac:chgData name="Eduardo Andres Chacin Ruiz" userId="ccacac63-8927-4629-997d-ccf14e25367f" providerId="ADAL" clId="{64E43C34-893F-4E87-AAEB-E2B009A0FDBD}" dt="2024-05-29T01:00:26.158" v="551" actId="478"/>
          <ac:picMkLst>
            <pc:docMk/>
            <pc:sldMk cId="368732525" sldId="270"/>
            <ac:picMk id="11" creationId="{F9D93119-7162-11A1-C77F-216E3BA3C7BF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5-31T22:04:08.139" v="1028" actId="47"/>
        <pc:sldMkLst>
          <pc:docMk/>
          <pc:sldMk cId="1093370690" sldId="271"/>
        </pc:sldMkLst>
        <pc:picChg chg="del">
          <ac:chgData name="Eduardo Andres Chacin Ruiz" userId="ccacac63-8927-4629-997d-ccf14e25367f" providerId="ADAL" clId="{64E43C34-893F-4E87-AAEB-E2B009A0FDBD}" dt="2024-05-28T21:12:01.468" v="28" actId="478"/>
          <ac:picMkLst>
            <pc:docMk/>
            <pc:sldMk cId="1093370690" sldId="271"/>
            <ac:picMk id="3" creationId="{32CD06CF-7ACA-09A5-2FAA-A2175B117299}"/>
          </ac:picMkLst>
        </pc:picChg>
        <pc:picChg chg="add del mod">
          <ac:chgData name="Eduardo Andres Chacin Ruiz" userId="ccacac63-8927-4629-997d-ccf14e25367f" providerId="ADAL" clId="{64E43C34-893F-4E87-AAEB-E2B009A0FDBD}" dt="2024-05-28T21:12:00.338" v="27" actId="21"/>
          <ac:picMkLst>
            <pc:docMk/>
            <pc:sldMk cId="1093370690" sldId="271"/>
            <ac:picMk id="6" creationId="{8AEC5F9B-AD2A-3D03-BB10-52F0FD90955A}"/>
          </ac:picMkLst>
        </pc:picChg>
        <pc:picChg chg="add del mod">
          <ac:chgData name="Eduardo Andres Chacin Ruiz" userId="ccacac63-8927-4629-997d-ccf14e25367f" providerId="ADAL" clId="{64E43C34-893F-4E87-AAEB-E2B009A0FDBD}" dt="2024-05-28T23:46:21.424" v="157" actId="478"/>
          <ac:picMkLst>
            <pc:docMk/>
            <pc:sldMk cId="1093370690" sldId="271"/>
            <ac:picMk id="7" creationId="{8AEC5F9B-AD2A-3D03-BB10-52F0FD90955A}"/>
          </ac:picMkLst>
        </pc:picChg>
        <pc:picChg chg="add del mod">
          <ac:chgData name="Eduardo Andres Chacin Ruiz" userId="ccacac63-8927-4629-997d-ccf14e25367f" providerId="ADAL" clId="{64E43C34-893F-4E87-AAEB-E2B009A0FDBD}" dt="2024-05-28T23:46:20.182" v="156" actId="21"/>
          <ac:picMkLst>
            <pc:docMk/>
            <pc:sldMk cId="1093370690" sldId="271"/>
            <ac:picMk id="11" creationId="{AB4C48A3-B413-0A44-18AB-DE8423102DD8}"/>
          </ac:picMkLst>
        </pc:picChg>
        <pc:picChg chg="add mod">
          <ac:chgData name="Eduardo Andres Chacin Ruiz" userId="ccacac63-8927-4629-997d-ccf14e25367f" providerId="ADAL" clId="{64E43C34-893F-4E87-AAEB-E2B009A0FDBD}" dt="2024-05-28T23:46:22.428" v="158"/>
          <ac:picMkLst>
            <pc:docMk/>
            <pc:sldMk cId="1093370690" sldId="271"/>
            <ac:picMk id="12" creationId="{AB4C48A3-B413-0A44-18AB-DE8423102DD8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5-31T21:59:17.005" v="1020" actId="47"/>
        <pc:sldMkLst>
          <pc:docMk/>
          <pc:sldMk cId="2391718192" sldId="272"/>
        </pc:sldMkLst>
        <pc:spChg chg="mod">
          <ac:chgData name="Eduardo Andres Chacin Ruiz" userId="ccacac63-8927-4629-997d-ccf14e25367f" providerId="ADAL" clId="{64E43C34-893F-4E87-AAEB-E2B009A0FDBD}" dt="2024-05-29T01:16:04.555" v="662" actId="14100"/>
          <ac:spMkLst>
            <pc:docMk/>
            <pc:sldMk cId="2391718192" sldId="272"/>
            <ac:spMk id="8" creationId="{8B51E8E7-12E4-2B32-FF22-CB30A7479F89}"/>
          </ac:spMkLst>
        </pc:spChg>
        <pc:grpChg chg="add del mod">
          <ac:chgData name="Eduardo Andres Chacin Ruiz" userId="ccacac63-8927-4629-997d-ccf14e25367f" providerId="ADAL" clId="{64E43C34-893F-4E87-AAEB-E2B009A0FDBD}" dt="2024-05-29T01:15:39.811" v="645" actId="478"/>
          <ac:grpSpMkLst>
            <pc:docMk/>
            <pc:sldMk cId="2391718192" sldId="272"/>
            <ac:grpSpMk id="12" creationId="{5F44D76E-144A-8758-A493-75D39A25B238}"/>
          </ac:grpSpMkLst>
        </pc:grpChg>
        <pc:picChg chg="add del mod">
          <ac:chgData name="Eduardo Andres Chacin Ruiz" userId="ccacac63-8927-4629-997d-ccf14e25367f" providerId="ADAL" clId="{64E43C34-893F-4E87-AAEB-E2B009A0FDBD}" dt="2024-05-28T22:02:56.583" v="84" actId="21"/>
          <ac:picMkLst>
            <pc:docMk/>
            <pc:sldMk cId="2391718192" sldId="272"/>
            <ac:picMk id="2" creationId="{1AEDE810-468D-36E0-0B07-E5BC05989A5B}"/>
          </ac:picMkLst>
        </pc:picChg>
        <pc:picChg chg="mod">
          <ac:chgData name="Eduardo Andres Chacin Ruiz" userId="ccacac63-8927-4629-997d-ccf14e25367f" providerId="ADAL" clId="{64E43C34-893F-4E87-AAEB-E2B009A0FDBD}" dt="2024-05-28T22:07:41.218" v="103"/>
          <ac:picMkLst>
            <pc:docMk/>
            <pc:sldMk cId="2391718192" sldId="272"/>
            <ac:picMk id="3" creationId="{A2FC91EC-8770-302A-CC22-08ACD8D26029}"/>
          </ac:picMkLst>
        </pc:picChg>
        <pc:picChg chg="add del mod modCrop">
          <ac:chgData name="Eduardo Andres Chacin Ruiz" userId="ccacac63-8927-4629-997d-ccf14e25367f" providerId="ADAL" clId="{64E43C34-893F-4E87-AAEB-E2B009A0FDBD}" dt="2024-05-29T01:15:36.214" v="643" actId="21"/>
          <ac:picMkLst>
            <pc:docMk/>
            <pc:sldMk cId="2391718192" sldId="272"/>
            <ac:picMk id="7" creationId="{808D927D-7841-921E-661C-007C23363A70}"/>
          </ac:picMkLst>
        </pc:picChg>
        <pc:picChg chg="del">
          <ac:chgData name="Eduardo Andres Chacin Ruiz" userId="ccacac63-8927-4629-997d-ccf14e25367f" providerId="ADAL" clId="{64E43C34-893F-4E87-AAEB-E2B009A0FDBD}" dt="2024-05-29T01:15:38.079" v="644" actId="478"/>
          <ac:picMkLst>
            <pc:docMk/>
            <pc:sldMk cId="2391718192" sldId="272"/>
            <ac:picMk id="10" creationId="{DAEE6099-B24D-15AF-58D0-70BAF9234EB3}"/>
          </ac:picMkLst>
        </pc:picChg>
        <pc:picChg chg="mod">
          <ac:chgData name="Eduardo Andres Chacin Ruiz" userId="ccacac63-8927-4629-997d-ccf14e25367f" providerId="ADAL" clId="{64E43C34-893F-4E87-AAEB-E2B009A0FDBD}" dt="2024-05-28T22:07:41.218" v="103"/>
          <ac:picMkLst>
            <pc:docMk/>
            <pc:sldMk cId="2391718192" sldId="272"/>
            <ac:picMk id="11" creationId="{1AEDE810-468D-36E0-0B07-E5BC05989A5B}"/>
          </ac:picMkLst>
        </pc:picChg>
        <pc:picChg chg="add mod">
          <ac:chgData name="Eduardo Andres Chacin Ruiz" userId="ccacac63-8927-4629-997d-ccf14e25367f" providerId="ADAL" clId="{64E43C34-893F-4E87-AAEB-E2B009A0FDBD}" dt="2024-05-29T01:15:44.081" v="647" actId="14100"/>
          <ac:picMkLst>
            <pc:docMk/>
            <pc:sldMk cId="2391718192" sldId="272"/>
            <ac:picMk id="13" creationId="{808D927D-7841-921E-661C-007C23363A70}"/>
          </ac:picMkLst>
        </pc:picChg>
      </pc:sldChg>
      <pc:sldChg chg="addSp delSp modSp mod">
        <pc:chgData name="Eduardo Andres Chacin Ruiz" userId="ccacac63-8927-4629-997d-ccf14e25367f" providerId="ADAL" clId="{64E43C34-893F-4E87-AAEB-E2B009A0FDBD}" dt="2024-06-01T15:25:39.592" v="1528" actId="1036"/>
        <pc:sldMkLst>
          <pc:docMk/>
          <pc:sldMk cId="112023300" sldId="274"/>
        </pc:sldMkLst>
        <pc:spChg chg="add mod">
          <ac:chgData name="Eduardo Andres Chacin Ruiz" userId="ccacac63-8927-4629-997d-ccf14e25367f" providerId="ADAL" clId="{64E43C34-893F-4E87-AAEB-E2B009A0FDBD}" dt="2024-05-31T23:44:00.843" v="1043"/>
          <ac:spMkLst>
            <pc:docMk/>
            <pc:sldMk cId="112023300" sldId="274"/>
            <ac:spMk id="4" creationId="{9BFE3C42-45A7-36D0-41BF-00AF8DDE4B8B}"/>
          </ac:spMkLst>
        </pc:spChg>
        <pc:spChg chg="add mod">
          <ac:chgData name="Eduardo Andres Chacin Ruiz" userId="ccacac63-8927-4629-997d-ccf14e25367f" providerId="ADAL" clId="{64E43C34-893F-4E87-AAEB-E2B009A0FDBD}" dt="2024-05-31T23:44:00.843" v="1043"/>
          <ac:spMkLst>
            <pc:docMk/>
            <pc:sldMk cId="112023300" sldId="274"/>
            <ac:spMk id="5" creationId="{FA205450-55F2-2870-5808-77A5B55F82D5}"/>
          </ac:spMkLst>
        </pc:spChg>
        <pc:spChg chg="del">
          <ac:chgData name="Eduardo Andres Chacin Ruiz" userId="ccacac63-8927-4629-997d-ccf14e25367f" providerId="ADAL" clId="{64E43C34-893F-4E87-AAEB-E2B009A0FDBD}" dt="2024-05-28T22:09:08.247" v="121" actId="478"/>
          <ac:spMkLst>
            <pc:docMk/>
            <pc:sldMk cId="112023300" sldId="274"/>
            <ac:spMk id="6" creationId="{A84CBDFB-A11B-4467-C5EA-C932B51BBC2D}"/>
          </ac:spMkLst>
        </pc:spChg>
        <pc:spChg chg="del">
          <ac:chgData name="Eduardo Andres Chacin Ruiz" userId="ccacac63-8927-4629-997d-ccf14e25367f" providerId="ADAL" clId="{64E43C34-893F-4E87-AAEB-E2B009A0FDBD}" dt="2024-05-28T22:09:10.495" v="122" actId="478"/>
          <ac:spMkLst>
            <pc:docMk/>
            <pc:sldMk cId="112023300" sldId="274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6-01T15:24:20.858" v="1448" actId="20577"/>
          <ac:spMkLst>
            <pc:docMk/>
            <pc:sldMk cId="112023300" sldId="274"/>
            <ac:spMk id="8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28T23:43:06.890" v="146" actId="21"/>
          <ac:spMkLst>
            <pc:docMk/>
            <pc:sldMk cId="112023300" sldId="274"/>
            <ac:spMk id="13" creationId="{BD0112F8-7A42-DE36-C36F-2377D74CD3AD}"/>
          </ac:spMkLst>
        </pc:spChg>
        <pc:spChg chg="add mod">
          <ac:chgData name="Eduardo Andres Chacin Ruiz" userId="ccacac63-8927-4629-997d-ccf14e25367f" providerId="ADAL" clId="{64E43C34-893F-4E87-AAEB-E2B009A0FDBD}" dt="2024-05-31T23:54:51.066" v="1331" actId="20577"/>
          <ac:spMkLst>
            <pc:docMk/>
            <pc:sldMk cId="112023300" sldId="274"/>
            <ac:spMk id="14" creationId="{1C42DAC8-0C3A-D585-534B-02E83973727E}"/>
          </ac:spMkLst>
        </pc:spChg>
        <pc:spChg chg="add del mod">
          <ac:chgData name="Eduardo Andres Chacin Ruiz" userId="ccacac63-8927-4629-997d-ccf14e25367f" providerId="ADAL" clId="{64E43C34-893F-4E87-AAEB-E2B009A0FDBD}" dt="2024-05-28T23:43:06.890" v="146" actId="21"/>
          <ac:spMkLst>
            <pc:docMk/>
            <pc:sldMk cId="112023300" sldId="274"/>
            <ac:spMk id="14" creationId="{6C318585-06D8-FEB7-FAD2-6C852753C333}"/>
          </ac:spMkLst>
        </pc:spChg>
        <pc:spChg chg="add mod">
          <ac:chgData name="Eduardo Andres Chacin Ruiz" userId="ccacac63-8927-4629-997d-ccf14e25367f" providerId="ADAL" clId="{64E43C34-893F-4E87-AAEB-E2B009A0FDBD}" dt="2024-05-31T23:54:53.528" v="1333" actId="20577"/>
          <ac:spMkLst>
            <pc:docMk/>
            <pc:sldMk cId="112023300" sldId="274"/>
            <ac:spMk id="15" creationId="{E165C3C1-9740-A7AE-4FC7-66400C6F526E}"/>
          </ac:spMkLst>
        </pc:spChg>
        <pc:spChg chg="add del mod">
          <ac:chgData name="Eduardo Andres Chacin Ruiz" userId="ccacac63-8927-4629-997d-ccf14e25367f" providerId="ADAL" clId="{64E43C34-893F-4E87-AAEB-E2B009A0FDBD}" dt="2024-05-31T23:44:17.490" v="1048" actId="478"/>
          <ac:spMkLst>
            <pc:docMk/>
            <pc:sldMk cId="112023300" sldId="274"/>
            <ac:spMk id="22" creationId="{0E5231F9-6270-2126-091A-DF6BE22AFB9A}"/>
          </ac:spMkLst>
        </pc:spChg>
        <pc:spChg chg="add del mod">
          <ac:chgData name="Eduardo Andres Chacin Ruiz" userId="ccacac63-8927-4629-997d-ccf14e25367f" providerId="ADAL" clId="{64E43C34-893F-4E87-AAEB-E2B009A0FDBD}" dt="2024-05-31T23:44:17.490" v="1048" actId="478"/>
          <ac:spMkLst>
            <pc:docMk/>
            <pc:sldMk cId="112023300" sldId="274"/>
            <ac:spMk id="23" creationId="{2FD0E241-DA8E-EBAB-2A99-87B03E067924}"/>
          </ac:spMkLst>
        </pc:spChg>
        <pc:grpChg chg="add del mod">
          <ac:chgData name="Eduardo Andres Chacin Ruiz" userId="ccacac63-8927-4629-997d-ccf14e25367f" providerId="ADAL" clId="{64E43C34-893F-4E87-AAEB-E2B009A0FDBD}" dt="2024-05-28T22:07:39.878" v="102" actId="21"/>
          <ac:grpSpMkLst>
            <pc:docMk/>
            <pc:sldMk cId="112023300" sldId="274"/>
            <ac:grpSpMk id="12" creationId="{5F44D76E-144A-8758-A493-75D39A25B238}"/>
          </ac:grpSpMkLst>
        </pc:grpChg>
        <pc:grpChg chg="add del mod">
          <ac:chgData name="Eduardo Andres Chacin Ruiz" userId="ccacac63-8927-4629-997d-ccf14e25367f" providerId="ADAL" clId="{64E43C34-893F-4E87-AAEB-E2B009A0FDBD}" dt="2024-05-28T23:52:38.065" v="183" actId="478"/>
          <ac:grpSpMkLst>
            <pc:docMk/>
            <pc:sldMk cId="112023300" sldId="274"/>
            <ac:grpSpMk id="15" creationId="{09376751-CF6F-0C3D-F1F7-E119D781C053}"/>
          </ac:grpSpMkLst>
        </pc:grpChg>
        <pc:picChg chg="add del mod">
          <ac:chgData name="Eduardo Andres Chacin Ruiz" userId="ccacac63-8927-4629-997d-ccf14e25367f" providerId="ADAL" clId="{64E43C34-893F-4E87-AAEB-E2B009A0FDBD}" dt="2024-06-01T15:24:55.780" v="1453" actId="21"/>
          <ac:picMkLst>
            <pc:docMk/>
            <pc:sldMk cId="112023300" sldId="274"/>
            <ac:picMk id="2" creationId="{82552F77-4530-DBA1-C6DD-4FE7B0F5F8D1}"/>
          </ac:picMkLst>
        </pc:picChg>
        <pc:picChg chg="add del mod">
          <ac:chgData name="Eduardo Andres Chacin Ruiz" userId="ccacac63-8927-4629-997d-ccf14e25367f" providerId="ADAL" clId="{64E43C34-893F-4E87-AAEB-E2B009A0FDBD}" dt="2024-05-31T23:44:00.527" v="1042" actId="478"/>
          <ac:picMkLst>
            <pc:docMk/>
            <pc:sldMk cId="112023300" sldId="274"/>
            <ac:picMk id="3" creationId="{4191A3D2-53EE-BE23-0B6E-D8ED815ECA36}"/>
          </ac:picMkLst>
        </pc:picChg>
        <pc:picChg chg="add mod">
          <ac:chgData name="Eduardo Andres Chacin Ruiz" userId="ccacac63-8927-4629-997d-ccf14e25367f" providerId="ADAL" clId="{64E43C34-893F-4E87-AAEB-E2B009A0FDBD}" dt="2024-06-01T15:24:57.899" v="1455"/>
          <ac:picMkLst>
            <pc:docMk/>
            <pc:sldMk cId="112023300" sldId="274"/>
            <ac:picMk id="3" creationId="{82552F77-4530-DBA1-C6DD-4FE7B0F5F8D1}"/>
          </ac:picMkLst>
        </pc:picChg>
        <pc:picChg chg="add del mod">
          <ac:chgData name="Eduardo Andres Chacin Ruiz" userId="ccacac63-8927-4629-997d-ccf14e25367f" providerId="ADAL" clId="{64E43C34-893F-4E87-AAEB-E2B009A0FDBD}" dt="2024-05-28T22:01:19.956" v="34" actId="478"/>
          <ac:picMkLst>
            <pc:docMk/>
            <pc:sldMk cId="112023300" sldId="274"/>
            <ac:picMk id="3" creationId="{DD8061B4-454C-DEE9-6F16-304D4D04A7DD}"/>
          </ac:picMkLst>
        </pc:picChg>
        <pc:picChg chg="add del mod modCrop">
          <ac:chgData name="Eduardo Andres Chacin Ruiz" userId="ccacac63-8927-4629-997d-ccf14e25367f" providerId="ADAL" clId="{64E43C34-893F-4E87-AAEB-E2B009A0FDBD}" dt="2024-05-28T22:07:31.944" v="101" actId="164"/>
          <ac:picMkLst>
            <pc:docMk/>
            <pc:sldMk cId="112023300" sldId="274"/>
            <ac:picMk id="5" creationId="{A2FC91EC-8770-302A-CC22-08ACD8D26029}"/>
          </ac:picMkLst>
        </pc:picChg>
        <pc:picChg chg="add del mod">
          <ac:chgData name="Eduardo Andres Chacin Ruiz" userId="ccacac63-8927-4629-997d-ccf14e25367f" providerId="ADAL" clId="{64E43C34-893F-4E87-AAEB-E2B009A0FDBD}" dt="2024-05-31T23:44:08.748" v="1045" actId="21"/>
          <ac:picMkLst>
            <pc:docMk/>
            <pc:sldMk cId="112023300" sldId="274"/>
            <ac:picMk id="6" creationId="{4C41B87B-0797-298B-1497-C12AE43D804D}"/>
          </ac:picMkLst>
        </pc:picChg>
        <pc:picChg chg="add del mod">
          <ac:chgData name="Eduardo Andres Chacin Ruiz" userId="ccacac63-8927-4629-997d-ccf14e25367f" providerId="ADAL" clId="{64E43C34-893F-4E87-AAEB-E2B009A0FDBD}" dt="2024-06-01T15:24:56.968" v="1454" actId="478"/>
          <ac:picMkLst>
            <pc:docMk/>
            <pc:sldMk cId="112023300" sldId="274"/>
            <ac:picMk id="7" creationId="{4C41B87B-0797-298B-1497-C12AE43D804D}"/>
          </ac:picMkLst>
        </pc:picChg>
        <pc:picChg chg="add del mod">
          <ac:chgData name="Eduardo Andres Chacin Ruiz" userId="ccacac63-8927-4629-997d-ccf14e25367f" providerId="ADAL" clId="{64E43C34-893F-4E87-AAEB-E2B009A0FDBD}" dt="2024-05-28T22:01:52.235" v="39" actId="21"/>
          <ac:picMkLst>
            <pc:docMk/>
            <pc:sldMk cId="112023300" sldId="274"/>
            <ac:picMk id="9" creationId="{1AEDE810-468D-36E0-0B07-E5BC05989A5B}"/>
          </ac:picMkLst>
        </pc:picChg>
        <pc:picChg chg="add del mod">
          <ac:chgData name="Eduardo Andres Chacin Ruiz" userId="ccacac63-8927-4629-997d-ccf14e25367f" providerId="ADAL" clId="{64E43C34-893F-4E87-AAEB-E2B009A0FDBD}" dt="2024-05-31T23:45:49.088" v="1122" actId="21"/>
          <ac:picMkLst>
            <pc:docMk/>
            <pc:sldMk cId="112023300" sldId="274"/>
            <ac:picMk id="9" creationId="{27EFE850-5ED1-4DCD-DB1B-AB1391F692F3}"/>
          </ac:picMkLst>
        </pc:picChg>
        <pc:picChg chg="add del mod modCrop">
          <ac:chgData name="Eduardo Andres Chacin Ruiz" userId="ccacac63-8927-4629-997d-ccf14e25367f" providerId="ADAL" clId="{64E43C34-893F-4E87-AAEB-E2B009A0FDBD}" dt="2024-05-28T22:07:15.242" v="96" actId="21"/>
          <ac:picMkLst>
            <pc:docMk/>
            <pc:sldMk cId="112023300" sldId="274"/>
            <ac:picMk id="10" creationId="{1AEDE810-468D-36E0-0B07-E5BC05989A5B}"/>
          </ac:picMkLst>
        </pc:picChg>
        <pc:picChg chg="add del mod ord">
          <ac:chgData name="Eduardo Andres Chacin Ruiz" userId="ccacac63-8927-4629-997d-ccf14e25367f" providerId="ADAL" clId="{64E43C34-893F-4E87-AAEB-E2B009A0FDBD}" dt="2024-05-31T23:46:31.207" v="1126" actId="21"/>
          <ac:picMkLst>
            <pc:docMk/>
            <pc:sldMk cId="112023300" sldId="274"/>
            <ac:picMk id="10" creationId="{A4A9E344-369B-E92B-1E50-1690B43CEF73}"/>
          </ac:picMkLst>
        </pc:picChg>
        <pc:picChg chg="add mod ord">
          <ac:chgData name="Eduardo Andres Chacin Ruiz" userId="ccacac63-8927-4629-997d-ccf14e25367f" providerId="ADAL" clId="{64E43C34-893F-4E87-AAEB-E2B009A0FDBD}" dt="2024-06-01T15:25:39.592" v="1528" actId="1036"/>
          <ac:picMkLst>
            <pc:docMk/>
            <pc:sldMk cId="112023300" sldId="274"/>
            <ac:picMk id="11" creationId="{0BFB1693-9C91-4D04-D8AE-75DD290107CB}"/>
          </ac:picMkLst>
        </pc:picChg>
        <pc:picChg chg="add mod">
          <ac:chgData name="Eduardo Andres Chacin Ruiz" userId="ccacac63-8927-4629-997d-ccf14e25367f" providerId="ADAL" clId="{64E43C34-893F-4E87-AAEB-E2B009A0FDBD}" dt="2024-05-28T22:07:31.944" v="101" actId="164"/>
          <ac:picMkLst>
            <pc:docMk/>
            <pc:sldMk cId="112023300" sldId="274"/>
            <ac:picMk id="11" creationId="{1AEDE810-468D-36E0-0B07-E5BC05989A5B}"/>
          </ac:picMkLst>
        </pc:picChg>
        <pc:picChg chg="add mod">
          <ac:chgData name="Eduardo Andres Chacin Ruiz" userId="ccacac63-8927-4629-997d-ccf14e25367f" providerId="ADAL" clId="{64E43C34-893F-4E87-AAEB-E2B009A0FDBD}" dt="2024-05-31T23:45:53.657" v="1124"/>
          <ac:picMkLst>
            <pc:docMk/>
            <pc:sldMk cId="112023300" sldId="274"/>
            <ac:picMk id="11" creationId="{27EFE850-5ED1-4DCD-DB1B-AB1391F692F3}"/>
          </ac:picMkLst>
        </pc:picChg>
        <pc:picChg chg="add del mod ord">
          <ac:chgData name="Eduardo Andres Chacin Ruiz" userId="ccacac63-8927-4629-997d-ccf14e25367f" providerId="ADAL" clId="{64E43C34-893F-4E87-AAEB-E2B009A0FDBD}" dt="2024-06-01T15:25:26.509" v="1461" actId="478"/>
          <ac:picMkLst>
            <pc:docMk/>
            <pc:sldMk cId="112023300" sldId="274"/>
            <ac:picMk id="13" creationId="{8412ECBE-CF67-B281-4242-B02D364201FF}"/>
          </ac:picMkLst>
        </pc:picChg>
        <pc:picChg chg="mod">
          <ac:chgData name="Eduardo Andres Chacin Ruiz" userId="ccacac63-8927-4629-997d-ccf14e25367f" providerId="ADAL" clId="{64E43C34-893F-4E87-AAEB-E2B009A0FDBD}" dt="2024-05-28T22:08:59.771" v="119"/>
          <ac:picMkLst>
            <pc:docMk/>
            <pc:sldMk cId="112023300" sldId="274"/>
            <ac:picMk id="16" creationId="{8F06737A-2AC2-4351-E2E8-B50C2A9C92E0}"/>
          </ac:picMkLst>
        </pc:picChg>
        <pc:picChg chg="mod">
          <ac:chgData name="Eduardo Andres Chacin Ruiz" userId="ccacac63-8927-4629-997d-ccf14e25367f" providerId="ADAL" clId="{64E43C34-893F-4E87-AAEB-E2B009A0FDBD}" dt="2024-05-28T22:08:59.771" v="119"/>
          <ac:picMkLst>
            <pc:docMk/>
            <pc:sldMk cId="112023300" sldId="274"/>
            <ac:picMk id="17" creationId="{3919EC26-ADB3-6B73-FD75-21CADC003BFF}"/>
          </ac:picMkLst>
        </pc:picChg>
        <pc:picChg chg="add del mod">
          <ac:chgData name="Eduardo Andres Chacin Ruiz" userId="ccacac63-8927-4629-997d-ccf14e25367f" providerId="ADAL" clId="{64E43C34-893F-4E87-AAEB-E2B009A0FDBD}" dt="2024-05-28T23:43:06.890" v="146" actId="21"/>
          <ac:picMkLst>
            <pc:docMk/>
            <pc:sldMk cId="112023300" sldId="274"/>
            <ac:picMk id="18" creationId="{70930497-6D92-48DD-774F-0E3FA282551D}"/>
          </ac:picMkLst>
        </pc:picChg>
        <pc:picChg chg="add del mod">
          <ac:chgData name="Eduardo Andres Chacin Ruiz" userId="ccacac63-8927-4629-997d-ccf14e25367f" providerId="ADAL" clId="{64E43C34-893F-4E87-AAEB-E2B009A0FDBD}" dt="2024-05-28T23:52:36.808" v="182" actId="21"/>
          <ac:picMkLst>
            <pc:docMk/>
            <pc:sldMk cId="112023300" sldId="274"/>
            <ac:picMk id="20" creationId="{2CD997D2-0E36-DCB1-ACEA-F5BA76B9B13A}"/>
          </ac:picMkLst>
        </pc:picChg>
        <pc:picChg chg="add del mod">
          <ac:chgData name="Eduardo Andres Chacin Ruiz" userId="ccacac63-8927-4629-997d-ccf14e25367f" providerId="ADAL" clId="{64E43C34-893F-4E87-AAEB-E2B009A0FDBD}" dt="2024-05-31T23:43:37.897" v="1036" actId="478"/>
          <ac:picMkLst>
            <pc:docMk/>
            <pc:sldMk cId="112023300" sldId="274"/>
            <ac:picMk id="21" creationId="{2CD997D2-0E36-DCB1-ACEA-F5BA76B9B13A}"/>
          </ac:picMkLst>
        </pc:picChg>
      </pc:sldChg>
      <pc:sldChg chg="del">
        <pc:chgData name="Eduardo Andres Chacin Ruiz" userId="ccacac63-8927-4629-997d-ccf14e25367f" providerId="ADAL" clId="{64E43C34-893F-4E87-AAEB-E2B009A0FDBD}" dt="2024-05-29T00:23:35.630" v="304" actId="47"/>
        <pc:sldMkLst>
          <pc:docMk/>
          <pc:sldMk cId="1072033708" sldId="275"/>
        </pc:sldMkLst>
      </pc:sldChg>
      <pc:sldChg chg="addSp delSp modSp mod">
        <pc:chgData name="Eduardo Andres Chacin Ruiz" userId="ccacac63-8927-4629-997d-ccf14e25367f" providerId="ADAL" clId="{64E43C34-893F-4E87-AAEB-E2B009A0FDBD}" dt="2024-06-02T15:23:35.232" v="2326" actId="1037"/>
        <pc:sldMkLst>
          <pc:docMk/>
          <pc:sldMk cId="56991058" sldId="283"/>
        </pc:sldMkLst>
        <pc:picChg chg="add mod">
          <ac:chgData name="Eduardo Andres Chacin Ruiz" userId="ccacac63-8927-4629-997d-ccf14e25367f" providerId="ADAL" clId="{64E43C34-893F-4E87-AAEB-E2B009A0FDBD}" dt="2024-06-02T15:19:53.626" v="2262" actId="1076"/>
          <ac:picMkLst>
            <pc:docMk/>
            <pc:sldMk cId="56991058" sldId="283"/>
            <ac:picMk id="2" creationId="{A97E9493-B234-FD7A-5A21-CC961547EB8E}"/>
          </ac:picMkLst>
        </pc:picChg>
        <pc:picChg chg="add del">
          <ac:chgData name="Eduardo Andres Chacin Ruiz" userId="ccacac63-8927-4629-997d-ccf14e25367f" providerId="ADAL" clId="{64E43C34-893F-4E87-AAEB-E2B009A0FDBD}" dt="2024-06-02T01:17:54.982" v="2233" actId="478"/>
          <ac:picMkLst>
            <pc:docMk/>
            <pc:sldMk cId="56991058" sldId="283"/>
            <ac:picMk id="4" creationId="{00607F84-9B62-3C4A-8C60-D36D6ACFBE96}"/>
          </ac:picMkLst>
        </pc:picChg>
        <pc:picChg chg="add mod">
          <ac:chgData name="Eduardo Andres Chacin Ruiz" userId="ccacac63-8927-4629-997d-ccf14e25367f" providerId="ADAL" clId="{64E43C34-893F-4E87-AAEB-E2B009A0FDBD}" dt="2024-06-02T15:19:59.702" v="2263" actId="1076"/>
          <ac:picMkLst>
            <pc:docMk/>
            <pc:sldMk cId="56991058" sldId="283"/>
            <ac:picMk id="4" creationId="{4766A5A4-4AD0-C29F-8199-4FD1BA89D12D}"/>
          </ac:picMkLst>
        </pc:picChg>
        <pc:picChg chg="add mod">
          <ac:chgData name="Eduardo Andres Chacin Ruiz" userId="ccacac63-8927-4629-997d-ccf14e25367f" providerId="ADAL" clId="{64E43C34-893F-4E87-AAEB-E2B009A0FDBD}" dt="2024-06-02T15:20:13.777" v="2266" actId="1076"/>
          <ac:picMkLst>
            <pc:docMk/>
            <pc:sldMk cId="56991058" sldId="283"/>
            <ac:picMk id="5" creationId="{29D51A80-F648-ED6D-CA12-582322AA5117}"/>
          </ac:picMkLst>
        </pc:picChg>
        <pc:picChg chg="add del mod modCrop">
          <ac:chgData name="Eduardo Andres Chacin Ruiz" userId="ccacac63-8927-4629-997d-ccf14e25367f" providerId="ADAL" clId="{64E43C34-893F-4E87-AAEB-E2B009A0FDBD}" dt="2024-06-02T15:18:34.049" v="2245" actId="21"/>
          <ac:picMkLst>
            <pc:docMk/>
            <pc:sldMk cId="56991058" sldId="283"/>
            <ac:picMk id="7" creationId="{A97E9493-B234-FD7A-5A21-CC961547EB8E}"/>
          </ac:picMkLst>
        </pc:picChg>
        <pc:picChg chg="add mod">
          <ac:chgData name="Eduardo Andres Chacin Ruiz" userId="ccacac63-8927-4629-997d-ccf14e25367f" providerId="ADAL" clId="{64E43C34-893F-4E87-AAEB-E2B009A0FDBD}" dt="2024-06-02T15:20:29.887" v="2271" actId="1076"/>
          <ac:picMkLst>
            <pc:docMk/>
            <pc:sldMk cId="56991058" sldId="283"/>
            <ac:picMk id="9" creationId="{61BB9353-3C25-1F2D-5561-6F1D24A7D148}"/>
          </ac:picMkLst>
        </pc:picChg>
        <pc:picChg chg="add mod">
          <ac:chgData name="Eduardo Andres Chacin Ruiz" userId="ccacac63-8927-4629-997d-ccf14e25367f" providerId="ADAL" clId="{64E43C34-893F-4E87-AAEB-E2B009A0FDBD}" dt="2024-06-02T15:21:15.077" v="2289" actId="1036"/>
          <ac:picMkLst>
            <pc:docMk/>
            <pc:sldMk cId="56991058" sldId="283"/>
            <ac:picMk id="13" creationId="{2E4EB1EF-1D78-ED22-6AF6-F485B7689287}"/>
          </ac:picMkLst>
        </pc:picChg>
        <pc:picChg chg="add mod">
          <ac:chgData name="Eduardo Andres Chacin Ruiz" userId="ccacac63-8927-4629-997d-ccf14e25367f" providerId="ADAL" clId="{64E43C34-893F-4E87-AAEB-E2B009A0FDBD}" dt="2024-06-02T15:21:10.356" v="2286" actId="1036"/>
          <ac:picMkLst>
            <pc:docMk/>
            <pc:sldMk cId="56991058" sldId="283"/>
            <ac:picMk id="14" creationId="{CD565C78-D3C6-3205-4E67-4E776A803634}"/>
          </ac:picMkLst>
        </pc:picChg>
        <pc:picChg chg="add mod">
          <ac:chgData name="Eduardo Andres Chacin Ruiz" userId="ccacac63-8927-4629-997d-ccf14e25367f" providerId="ADAL" clId="{64E43C34-893F-4E87-AAEB-E2B009A0FDBD}" dt="2024-06-02T15:21:27.381" v="2291" actId="1076"/>
          <ac:picMkLst>
            <pc:docMk/>
            <pc:sldMk cId="56991058" sldId="283"/>
            <ac:picMk id="15" creationId="{16E92784-3685-FBD9-DF38-D4F1A38F838D}"/>
          </ac:picMkLst>
        </pc:picChg>
        <pc:picChg chg="add mod">
          <ac:chgData name="Eduardo Andres Chacin Ruiz" userId="ccacac63-8927-4629-997d-ccf14e25367f" providerId="ADAL" clId="{64E43C34-893F-4E87-AAEB-E2B009A0FDBD}" dt="2024-06-02T15:21:36.796" v="2293" actId="1076"/>
          <ac:picMkLst>
            <pc:docMk/>
            <pc:sldMk cId="56991058" sldId="283"/>
            <ac:picMk id="16" creationId="{0077CF81-A475-9605-F4A6-040CBFA3D90F}"/>
          </ac:picMkLst>
        </pc:picChg>
        <pc:picChg chg="add mod">
          <ac:chgData name="Eduardo Andres Chacin Ruiz" userId="ccacac63-8927-4629-997d-ccf14e25367f" providerId="ADAL" clId="{64E43C34-893F-4E87-AAEB-E2B009A0FDBD}" dt="2024-06-02T15:22:00.121" v="2297" actId="1076"/>
          <ac:picMkLst>
            <pc:docMk/>
            <pc:sldMk cId="56991058" sldId="283"/>
            <ac:picMk id="20" creationId="{F6B175CE-432A-2864-A459-D06875F1742C}"/>
          </ac:picMkLst>
        </pc:picChg>
        <pc:picChg chg="mod">
          <ac:chgData name="Eduardo Andres Chacin Ruiz" userId="ccacac63-8927-4629-997d-ccf14e25367f" providerId="ADAL" clId="{64E43C34-893F-4E87-AAEB-E2B009A0FDBD}" dt="2024-06-02T15:22:35.531" v="2312" actId="14100"/>
          <ac:picMkLst>
            <pc:docMk/>
            <pc:sldMk cId="56991058" sldId="283"/>
            <ac:picMk id="21" creationId="{72D05180-68BC-511C-3FDA-8DD99380F21B}"/>
          </ac:picMkLst>
        </pc:picChg>
        <pc:picChg chg="add mod">
          <ac:chgData name="Eduardo Andres Chacin Ruiz" userId="ccacac63-8927-4629-997d-ccf14e25367f" providerId="ADAL" clId="{64E43C34-893F-4E87-AAEB-E2B009A0FDBD}" dt="2024-06-02T15:22:22.916" v="2304" actId="1076"/>
          <ac:picMkLst>
            <pc:docMk/>
            <pc:sldMk cId="56991058" sldId="283"/>
            <ac:picMk id="22" creationId="{DF451293-8490-B702-C6F5-4D4C0AFBC339}"/>
          </ac:picMkLst>
        </pc:picChg>
        <pc:picChg chg="mod">
          <ac:chgData name="Eduardo Andres Chacin Ruiz" userId="ccacac63-8927-4629-997d-ccf14e25367f" providerId="ADAL" clId="{64E43C34-893F-4E87-AAEB-E2B009A0FDBD}" dt="2024-06-02T15:23:14.472" v="2319" actId="1037"/>
          <ac:picMkLst>
            <pc:docMk/>
            <pc:sldMk cId="56991058" sldId="283"/>
            <ac:picMk id="23" creationId="{3D649625-62C5-0EB7-A05A-878D541C55C6}"/>
          </ac:picMkLst>
        </pc:picChg>
        <pc:picChg chg="add mod">
          <ac:chgData name="Eduardo Andres Chacin Ruiz" userId="ccacac63-8927-4629-997d-ccf14e25367f" providerId="ADAL" clId="{64E43C34-893F-4E87-AAEB-E2B009A0FDBD}" dt="2024-06-02T15:23:10.695" v="2314" actId="1076"/>
          <ac:picMkLst>
            <pc:docMk/>
            <pc:sldMk cId="56991058" sldId="283"/>
            <ac:picMk id="24" creationId="{76112CF7-0F5D-2783-A443-9E9D1DEA040F}"/>
          </ac:picMkLst>
        </pc:picChg>
        <pc:picChg chg="mod">
          <ac:chgData name="Eduardo Andres Chacin Ruiz" userId="ccacac63-8927-4629-997d-ccf14e25367f" providerId="ADAL" clId="{64E43C34-893F-4E87-AAEB-E2B009A0FDBD}" dt="2024-06-02T15:23:35.232" v="2326" actId="1037"/>
          <ac:picMkLst>
            <pc:docMk/>
            <pc:sldMk cId="56991058" sldId="283"/>
            <ac:picMk id="26" creationId="{6490A90A-78CC-7088-47B2-25A50BBABAE4}"/>
          </ac:picMkLst>
        </pc:picChg>
        <pc:picChg chg="add mod">
          <ac:chgData name="Eduardo Andres Chacin Ruiz" userId="ccacac63-8927-4629-997d-ccf14e25367f" providerId="ADAL" clId="{64E43C34-893F-4E87-AAEB-E2B009A0FDBD}" dt="2024-06-02T15:23:32.397" v="2321" actId="1076"/>
          <ac:picMkLst>
            <pc:docMk/>
            <pc:sldMk cId="56991058" sldId="283"/>
            <ac:picMk id="30" creationId="{8C703849-2EA9-549A-6E7F-FF099D8C9FF9}"/>
          </ac:picMkLst>
        </pc:picChg>
      </pc:sldChg>
      <pc:sldChg chg="addSp modSp mod">
        <pc:chgData name="Eduardo Andres Chacin Ruiz" userId="ccacac63-8927-4629-997d-ccf14e25367f" providerId="ADAL" clId="{64E43C34-893F-4E87-AAEB-E2B009A0FDBD}" dt="2024-06-02T15:26:56.205" v="2346" actId="1037"/>
        <pc:sldMkLst>
          <pc:docMk/>
          <pc:sldMk cId="3233637448" sldId="284"/>
        </pc:sldMkLst>
        <pc:picChg chg="mod">
          <ac:chgData name="Eduardo Andres Chacin Ruiz" userId="ccacac63-8927-4629-997d-ccf14e25367f" providerId="ADAL" clId="{64E43C34-893F-4E87-AAEB-E2B009A0FDBD}" dt="2024-06-02T15:25:54.319" v="2336" actId="1035"/>
          <ac:picMkLst>
            <pc:docMk/>
            <pc:sldMk cId="3233637448" sldId="284"/>
            <ac:picMk id="2" creationId="{63353C50-D5B4-051C-7566-503065450363}"/>
          </ac:picMkLst>
        </pc:picChg>
        <pc:picChg chg="mod">
          <ac:chgData name="Eduardo Andres Chacin Ruiz" userId="ccacac63-8927-4629-997d-ccf14e25367f" providerId="ADAL" clId="{64E43C34-893F-4E87-AAEB-E2B009A0FDBD}" dt="2024-06-02T15:24:25.818" v="2329" actId="1037"/>
          <ac:picMkLst>
            <pc:docMk/>
            <pc:sldMk cId="3233637448" sldId="284"/>
            <ac:picMk id="3" creationId="{B10B4B68-DB3C-47FE-CE49-81555E44497D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4" creationId="{25FCC2F2-C9F9-80CB-9C32-E3448D58965B}"/>
          </ac:picMkLst>
        </pc:picChg>
        <pc:picChg chg="mod">
          <ac:chgData name="Eduardo Andres Chacin Ruiz" userId="ccacac63-8927-4629-997d-ccf14e25367f" providerId="ADAL" clId="{64E43C34-893F-4E87-AAEB-E2B009A0FDBD}" dt="2024-06-02T15:24:39.691" v="2330" actId="1037"/>
          <ac:picMkLst>
            <pc:docMk/>
            <pc:sldMk cId="3233637448" sldId="284"/>
            <ac:picMk id="8" creationId="{8A5E4514-DD91-C762-FAB1-1AC89EF8D529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9" creationId="{DFEAC331-0FBC-98E6-2AE0-47CB6FCA0B96}"/>
          </ac:picMkLst>
        </pc:picChg>
        <pc:picChg chg="mod">
          <ac:chgData name="Eduardo Andres Chacin Ruiz" userId="ccacac63-8927-4629-997d-ccf14e25367f" providerId="ADAL" clId="{64E43C34-893F-4E87-AAEB-E2B009A0FDBD}" dt="2024-06-02T15:25:24.200" v="2332" actId="14100"/>
          <ac:picMkLst>
            <pc:docMk/>
            <pc:sldMk cId="3233637448" sldId="284"/>
            <ac:picMk id="10" creationId="{9B58BDA1-4D72-5D5C-2A1C-05E0843B925C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3" creationId="{072F69B3-FDD3-BBA6-0DB0-6E5437BFA413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4" creationId="{544DFA82-CDE2-9599-6499-91A7EA45D245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5" creationId="{274EC1CF-DB0F-E00E-A8F9-6F56C004F30E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6" creationId="{E560B795-4D76-F5FF-C3F8-E6A88DAE25F7}"/>
          </ac:picMkLst>
        </pc:picChg>
        <pc:picChg chg="mod">
          <ac:chgData name="Eduardo Andres Chacin Ruiz" userId="ccacac63-8927-4629-997d-ccf14e25367f" providerId="ADAL" clId="{64E43C34-893F-4E87-AAEB-E2B009A0FDBD}" dt="2024-06-02T15:25:31.845" v="2333" actId="14100"/>
          <ac:picMkLst>
            <pc:docMk/>
            <pc:sldMk cId="3233637448" sldId="284"/>
            <ac:picMk id="18" creationId="{BE1B071A-64E0-961E-38E4-C0B96B1D7D3E}"/>
          </ac:picMkLst>
        </pc:picChg>
        <pc:picChg chg="mod">
          <ac:chgData name="Eduardo Andres Chacin Ruiz" userId="ccacac63-8927-4629-997d-ccf14e25367f" providerId="ADAL" clId="{64E43C34-893F-4E87-AAEB-E2B009A0FDBD}" dt="2024-06-02T15:26:22.422" v="2343" actId="1036"/>
          <ac:picMkLst>
            <pc:docMk/>
            <pc:sldMk cId="3233637448" sldId="284"/>
            <ac:picMk id="19" creationId="{68BFBA4E-D83F-AE04-5944-B2B71B7A7316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0" creationId="{8A7605B7-E28B-F7A8-E6B8-AAD3CB501810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1" creationId="{54174E42-BEB0-2BB3-1DC1-B98C36C35574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2" creationId="{448CFCA1-B7CC-26FD-9013-50048C3E624A}"/>
          </ac:picMkLst>
        </pc:picChg>
        <pc:picChg chg="mod">
          <ac:chgData name="Eduardo Andres Chacin Ruiz" userId="ccacac63-8927-4629-997d-ccf14e25367f" providerId="ADAL" clId="{64E43C34-893F-4E87-AAEB-E2B009A0FDBD}" dt="2024-06-02T15:26:51.098" v="2344" actId="1037"/>
          <ac:picMkLst>
            <pc:docMk/>
            <pc:sldMk cId="3233637448" sldId="284"/>
            <ac:picMk id="23" creationId="{23D36144-FAE6-CC5D-6F7E-E829C8C22520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4" creationId="{5BCD3CE4-8AC6-8C16-DBA1-C51E72031A73}"/>
          </ac:picMkLst>
        </pc:picChg>
        <pc:picChg chg="mod">
          <ac:chgData name="Eduardo Andres Chacin Ruiz" userId="ccacac63-8927-4629-997d-ccf14e25367f" providerId="ADAL" clId="{64E43C34-893F-4E87-AAEB-E2B009A0FDBD}" dt="2024-06-02T15:26:56.205" v="2346" actId="1037"/>
          <ac:picMkLst>
            <pc:docMk/>
            <pc:sldMk cId="3233637448" sldId="284"/>
            <ac:picMk id="25" creationId="{1DB3A5E6-9403-BF3E-35E7-76FD7F7EF1ED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6" creationId="{E2F8BA41-452D-8B4D-FFAB-37A77A1D117C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30" creationId="{1AF249A3-A9BD-739E-370D-5107D7CF1009}"/>
          </ac:picMkLst>
        </pc:picChg>
      </pc:sldChg>
      <pc:sldChg chg="addSp modSp mod">
        <pc:chgData name="Eduardo Andres Chacin Ruiz" userId="ccacac63-8927-4629-997d-ccf14e25367f" providerId="ADAL" clId="{64E43C34-893F-4E87-AAEB-E2B009A0FDBD}" dt="2024-06-02T15:28:33.935" v="2355" actId="1036"/>
        <pc:sldMkLst>
          <pc:docMk/>
          <pc:sldMk cId="2675604842" sldId="285"/>
        </pc:sldMkLst>
        <pc:picChg chg="mod">
          <ac:chgData name="Eduardo Andres Chacin Ruiz" userId="ccacac63-8927-4629-997d-ccf14e25367f" providerId="ADAL" clId="{64E43C34-893F-4E87-AAEB-E2B009A0FDBD}" dt="2024-06-02T15:28:03.887" v="2351" actId="1035"/>
          <ac:picMkLst>
            <pc:docMk/>
            <pc:sldMk cId="2675604842" sldId="285"/>
            <ac:picMk id="2" creationId="{6CA41870-71F7-37C4-ED2D-95BFD81770EC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4" creationId="{73DEDE24-CC0A-75FF-09AA-A8E05D82B999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9" creationId="{29172D94-6C25-99F7-1E3C-E8C48A4E4B3C}"/>
          </ac:picMkLst>
        </pc:picChg>
        <pc:picChg chg="mod">
          <ac:chgData name="Eduardo Andres Chacin Ruiz" userId="ccacac63-8927-4629-997d-ccf14e25367f" providerId="ADAL" clId="{64E43C34-893F-4E87-AAEB-E2B009A0FDBD}" dt="2024-06-02T15:27:36.261" v="2348" actId="1037"/>
          <ac:picMkLst>
            <pc:docMk/>
            <pc:sldMk cId="2675604842" sldId="285"/>
            <ac:picMk id="10" creationId="{D88CEA58-E931-E0E2-75CD-B4879596C75A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3" creationId="{619872C1-58E7-F941-344B-71FFCF9918B4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4" creationId="{B77EB8F6-2FAC-2AFD-9854-5F89995E0A53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5" creationId="{F993372F-2A01-F03C-D49D-0CB6A5A721C1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6" creationId="{096E88CA-2F60-8A15-45E0-05C2F1684282}"/>
          </ac:picMkLst>
        </pc:picChg>
        <pc:picChg chg="mod">
          <ac:chgData name="Eduardo Andres Chacin Ruiz" userId="ccacac63-8927-4629-997d-ccf14e25367f" providerId="ADAL" clId="{64E43C34-893F-4E87-AAEB-E2B009A0FDBD}" dt="2024-06-02T15:28:33.935" v="2355" actId="1036"/>
          <ac:picMkLst>
            <pc:docMk/>
            <pc:sldMk cId="2675604842" sldId="285"/>
            <ac:picMk id="18" creationId="{ABEB1F46-9903-D462-73E2-1CE3C25E2798}"/>
          </ac:picMkLst>
        </pc:picChg>
        <pc:picChg chg="mod">
          <ac:chgData name="Eduardo Andres Chacin Ruiz" userId="ccacac63-8927-4629-997d-ccf14e25367f" providerId="ADAL" clId="{64E43C34-893F-4E87-AAEB-E2B009A0FDBD}" dt="2024-06-02T15:28:08.051" v="2354" actId="1035"/>
          <ac:picMkLst>
            <pc:docMk/>
            <pc:sldMk cId="2675604842" sldId="285"/>
            <ac:picMk id="19" creationId="{A64FF97A-7B41-CC26-BD42-6110084FE600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20" creationId="{50849249-A2F6-3379-2016-FD1E8F4E281B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22" creationId="{02D78252-C348-37F5-6471-8D0B5800CF77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24" creationId="{40650F8B-22A1-A677-C2EF-0B76829CBAE5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30" creationId="{8969D76F-FE33-8491-594B-A9C84AC412E1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32" creationId="{630E0A94-E8E8-009F-A99C-986C0414AE6D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33" creationId="{2044DF23-8704-D596-0B51-EB1710A82D83}"/>
          </ac:picMkLst>
        </pc:picChg>
      </pc:sldChg>
      <pc:sldChg chg="addSp modSp mod">
        <pc:chgData name="Eduardo Andres Chacin Ruiz" userId="ccacac63-8927-4629-997d-ccf14e25367f" providerId="ADAL" clId="{64E43C34-893F-4E87-AAEB-E2B009A0FDBD}" dt="2024-06-02T15:30:13.220" v="2368" actId="1037"/>
        <pc:sldMkLst>
          <pc:docMk/>
          <pc:sldMk cId="1139043194" sldId="286"/>
        </pc:sldMkLst>
        <pc:picChg chg="mod">
          <ac:chgData name="Eduardo Andres Chacin Ruiz" userId="ccacac63-8927-4629-997d-ccf14e25367f" providerId="ADAL" clId="{64E43C34-893F-4E87-AAEB-E2B009A0FDBD}" dt="2024-06-02T15:29:12.677" v="2361" actId="1035"/>
          <ac:picMkLst>
            <pc:docMk/>
            <pc:sldMk cId="1139043194" sldId="286"/>
            <ac:picMk id="2" creationId="{2F826693-1F06-C224-17EF-57FD744A72A0}"/>
          </ac:picMkLst>
        </pc:picChg>
        <pc:picChg chg="mod">
          <ac:chgData name="Eduardo Andres Chacin Ruiz" userId="ccacac63-8927-4629-997d-ccf14e25367f" providerId="ADAL" clId="{64E43C34-893F-4E87-AAEB-E2B009A0FDBD}" dt="2024-06-02T15:28:53.770" v="2357" actId="1037"/>
          <ac:picMkLst>
            <pc:docMk/>
            <pc:sldMk cId="1139043194" sldId="286"/>
            <ac:picMk id="3" creationId="{6E928E82-5F76-B65E-B0D6-B8DD6A5C55A8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4" creationId="{CB8DB137-DCCB-0034-070E-E557E2862C01}"/>
          </ac:picMkLst>
        </pc:picChg>
        <pc:picChg chg="mod">
          <ac:chgData name="Eduardo Andres Chacin Ruiz" userId="ccacac63-8927-4629-997d-ccf14e25367f" providerId="ADAL" clId="{64E43C34-893F-4E87-AAEB-E2B009A0FDBD}" dt="2024-06-02T15:28:57.100" v="2358" actId="1037"/>
          <ac:picMkLst>
            <pc:docMk/>
            <pc:sldMk cId="1139043194" sldId="286"/>
            <ac:picMk id="5" creationId="{6B6D4317-97B9-8E1E-A046-CEB55C524BA9}"/>
          </ac:picMkLst>
        </pc:picChg>
        <pc:picChg chg="mod">
          <ac:chgData name="Eduardo Andres Chacin Ruiz" userId="ccacac63-8927-4629-997d-ccf14e25367f" providerId="ADAL" clId="{64E43C34-893F-4E87-AAEB-E2B009A0FDBD}" dt="2024-06-02T15:28:59.311" v="2359" actId="1037"/>
          <ac:picMkLst>
            <pc:docMk/>
            <pc:sldMk cId="1139043194" sldId="286"/>
            <ac:picMk id="8" creationId="{48D1C8BA-7AF4-8D22-C4F4-558DD148456C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9" creationId="{D646138B-F64B-EDF9-AEAB-CB43A7E45ECC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16" creationId="{E0EDB0A9-CBBB-7C31-10D5-8DA6B78DE641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19" creationId="{0643DE6D-F464-C923-E017-FD1017D7486E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0" creationId="{E7AB701F-B19B-3856-B46F-8D45D734D728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1" creationId="{A8EF980E-E642-F8E2-7219-036B13F86713}"/>
          </ac:picMkLst>
        </pc:picChg>
        <pc:picChg chg="mod">
          <ac:chgData name="Eduardo Andres Chacin Ruiz" userId="ccacac63-8927-4629-997d-ccf14e25367f" providerId="ADAL" clId="{64E43C34-893F-4E87-AAEB-E2B009A0FDBD}" dt="2024-06-02T15:29:16.153" v="2364" actId="1035"/>
          <ac:picMkLst>
            <pc:docMk/>
            <pc:sldMk cId="1139043194" sldId="286"/>
            <ac:picMk id="22" creationId="{D79B25D5-EAD5-84D6-FC29-772BE0E56103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4" creationId="{9D7FD20B-878E-1614-2101-3ECD3875866F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6" creationId="{CD7E77A4-BD8F-E9F6-5F8C-AF3DBFD7325E}"/>
          </ac:picMkLst>
        </pc:picChg>
        <pc:picChg chg="mod">
          <ac:chgData name="Eduardo Andres Chacin Ruiz" userId="ccacac63-8927-4629-997d-ccf14e25367f" providerId="ADAL" clId="{64E43C34-893F-4E87-AAEB-E2B009A0FDBD}" dt="2024-06-02T15:30:13.220" v="2368" actId="1037"/>
          <ac:picMkLst>
            <pc:docMk/>
            <pc:sldMk cId="1139043194" sldId="286"/>
            <ac:picMk id="27" creationId="{CF0C9763-626C-0C53-FEF0-410DC8692B88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8" creationId="{129709DA-EA4F-1A54-CA53-06EAB27A69EB}"/>
          </ac:picMkLst>
        </pc:picChg>
        <pc:picChg chg="mod">
          <ac:chgData name="Eduardo Andres Chacin Ruiz" userId="ccacac63-8927-4629-997d-ccf14e25367f" providerId="ADAL" clId="{64E43C34-893F-4E87-AAEB-E2B009A0FDBD}" dt="2024-06-02T15:29:51.366" v="2367" actId="1036"/>
          <ac:picMkLst>
            <pc:docMk/>
            <pc:sldMk cId="1139043194" sldId="286"/>
            <ac:picMk id="29" creationId="{9ACACBBC-5180-DD61-FA8A-C7E2D966E599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31" creationId="{98C1CB21-A8F9-E4BD-C761-9D5632FA0A12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32" creationId="{242A62F6-46CA-7FB8-446C-5855AB658BAF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33" creationId="{1CC2DDF3-52EE-2F80-2114-5C181CE42380}"/>
          </ac:picMkLst>
        </pc:picChg>
      </pc:sldChg>
      <pc:sldChg chg="addSp delSp modSp add mod ord">
        <pc:chgData name="Eduardo Andres Chacin Ruiz" userId="ccacac63-8927-4629-997d-ccf14e25367f" providerId="ADAL" clId="{64E43C34-893F-4E87-AAEB-E2B009A0FDBD}" dt="2024-06-01T01:24:40.460" v="1437" actId="1035"/>
        <pc:sldMkLst>
          <pc:docMk/>
          <pc:sldMk cId="907759537" sldId="287"/>
        </pc:sldMkLst>
        <pc:spChg chg="mod">
          <ac:chgData name="Eduardo Andres Chacin Ruiz" userId="ccacac63-8927-4629-997d-ccf14e25367f" providerId="ADAL" clId="{64E43C34-893F-4E87-AAEB-E2B009A0FDBD}" dt="2024-06-01T01:22:06.133" v="1400" actId="20577"/>
          <ac:spMkLst>
            <pc:docMk/>
            <pc:sldMk cId="907759537" sldId="287"/>
            <ac:spMk id="8" creationId="{8B51E8E7-12E4-2B32-FF22-CB30A7479F89}"/>
          </ac:spMkLst>
        </pc:spChg>
        <pc:picChg chg="add mod">
          <ac:chgData name="Eduardo Andres Chacin Ruiz" userId="ccacac63-8927-4629-997d-ccf14e25367f" providerId="ADAL" clId="{64E43C34-893F-4E87-AAEB-E2B009A0FDBD}" dt="2024-05-29T00:25:02.184" v="340"/>
          <ac:picMkLst>
            <pc:docMk/>
            <pc:sldMk cId="907759537" sldId="287"/>
            <ac:picMk id="3" creationId="{94B1DB63-C90F-2E35-6CF8-ABED28B55D82}"/>
          </ac:picMkLst>
        </pc:picChg>
        <pc:picChg chg="add mod ord">
          <ac:chgData name="Eduardo Andres Chacin Ruiz" userId="ccacac63-8927-4629-997d-ccf14e25367f" providerId="ADAL" clId="{64E43C34-893F-4E87-AAEB-E2B009A0FDBD}" dt="2024-06-01T01:22:23.978" v="1406" actId="167"/>
          <ac:picMkLst>
            <pc:docMk/>
            <pc:sldMk cId="907759537" sldId="287"/>
            <ac:picMk id="3" creationId="{A449526E-61E7-7BAB-7C07-7CBC0ACA39C3}"/>
          </ac:picMkLst>
        </pc:picChg>
        <pc:picChg chg="add mod">
          <ac:chgData name="Eduardo Andres Chacin Ruiz" userId="ccacac63-8927-4629-997d-ccf14e25367f" providerId="ADAL" clId="{64E43C34-893F-4E87-AAEB-E2B009A0FDBD}" dt="2024-05-29T00:25:01.116" v="337" actId="1076"/>
          <ac:picMkLst>
            <pc:docMk/>
            <pc:sldMk cId="907759537" sldId="287"/>
            <ac:picMk id="6" creationId="{12E4238C-F970-A744-04C5-B12EEF45BD60}"/>
          </ac:picMkLst>
        </pc:picChg>
        <pc:picChg chg="add mod ord">
          <ac:chgData name="Eduardo Andres Chacin Ruiz" userId="ccacac63-8927-4629-997d-ccf14e25367f" providerId="ADAL" clId="{64E43C34-893F-4E87-AAEB-E2B009A0FDBD}" dt="2024-06-01T01:23:15.492" v="1415" actId="167"/>
          <ac:picMkLst>
            <pc:docMk/>
            <pc:sldMk cId="907759537" sldId="287"/>
            <ac:picMk id="6" creationId="{E025F6FE-906C-D9AA-858C-E1DE1342A473}"/>
          </ac:picMkLst>
        </pc:picChg>
        <pc:picChg chg="add mod ord">
          <ac:chgData name="Eduardo Andres Chacin Ruiz" userId="ccacac63-8927-4629-997d-ccf14e25367f" providerId="ADAL" clId="{64E43C34-893F-4E87-AAEB-E2B009A0FDBD}" dt="2024-06-01T01:24:40.460" v="1437" actId="1035"/>
          <ac:picMkLst>
            <pc:docMk/>
            <pc:sldMk cId="907759537" sldId="287"/>
            <ac:picMk id="10" creationId="{56663683-9789-70AC-8E86-6F4C5FAACB8B}"/>
          </ac:picMkLst>
        </pc:picChg>
        <pc:picChg chg="add mod">
          <ac:chgData name="Eduardo Andres Chacin Ruiz" userId="ccacac63-8927-4629-997d-ccf14e25367f" providerId="ADAL" clId="{64E43C34-893F-4E87-AAEB-E2B009A0FDBD}" dt="2024-05-29T00:25:00.737" v="336"/>
          <ac:picMkLst>
            <pc:docMk/>
            <pc:sldMk cId="907759537" sldId="287"/>
            <ac:picMk id="10" creationId="{DFBEF374-20E6-5733-F0C1-9AD7755A1F8C}"/>
          </ac:picMkLst>
        </pc:picChg>
        <pc:picChg chg="del">
          <ac:chgData name="Eduardo Andres Chacin Ruiz" userId="ccacac63-8927-4629-997d-ccf14e25367f" providerId="ADAL" clId="{64E43C34-893F-4E87-AAEB-E2B009A0FDBD}" dt="2024-05-29T00:27:16.106" v="380" actId="478"/>
          <ac:picMkLst>
            <pc:docMk/>
            <pc:sldMk cId="907759537" sldId="287"/>
            <ac:picMk id="11" creationId="{75803AE6-D76F-9DF4-2AFC-7E0DD06EB00B}"/>
          </ac:picMkLst>
        </pc:picChg>
        <pc:picChg chg="add mod ord">
          <ac:chgData name="Eduardo Andres Chacin Ruiz" userId="ccacac63-8927-4629-997d-ccf14e25367f" providerId="ADAL" clId="{64E43C34-893F-4E87-AAEB-E2B009A0FDBD}" dt="2024-06-01T01:24:40.460" v="1437" actId="1035"/>
          <ac:picMkLst>
            <pc:docMk/>
            <pc:sldMk cId="907759537" sldId="287"/>
            <ac:picMk id="12" creationId="{D4F698D0-9ECE-DBDA-C748-25B5275BA85A}"/>
          </ac:picMkLst>
        </pc:picChg>
        <pc:picChg chg="del">
          <ac:chgData name="Eduardo Andres Chacin Ruiz" userId="ccacac63-8927-4629-997d-ccf14e25367f" providerId="ADAL" clId="{64E43C34-893F-4E87-AAEB-E2B009A0FDBD}" dt="2024-05-29T00:27:16.106" v="380" actId="478"/>
          <ac:picMkLst>
            <pc:docMk/>
            <pc:sldMk cId="907759537" sldId="287"/>
            <ac:picMk id="13" creationId="{90160930-4362-915D-8A3A-A1295556BD25}"/>
          </ac:picMkLst>
        </pc:picChg>
        <pc:picChg chg="add mod">
          <ac:chgData name="Eduardo Andres Chacin Ruiz" userId="ccacac63-8927-4629-997d-ccf14e25367f" providerId="ADAL" clId="{64E43C34-893F-4E87-AAEB-E2B009A0FDBD}" dt="2024-05-29T00:24:58.494" v="333" actId="1076"/>
          <ac:picMkLst>
            <pc:docMk/>
            <pc:sldMk cId="907759537" sldId="287"/>
            <ac:picMk id="14" creationId="{F96010B5-71BC-8FBE-AB04-413251BB6BB7}"/>
          </ac:picMkLst>
        </pc:picChg>
        <pc:picChg chg="del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15" creationId="{3DBE8B7D-6643-E4F5-5828-9C83BC5741D2}"/>
          </ac:picMkLst>
        </pc:picChg>
        <pc:picChg chg="add mod">
          <ac:chgData name="Eduardo Andres Chacin Ruiz" userId="ccacac63-8927-4629-997d-ccf14e25367f" providerId="ADAL" clId="{64E43C34-893F-4E87-AAEB-E2B009A0FDBD}" dt="2024-05-29T00:24:56.383" v="330" actId="571"/>
          <ac:picMkLst>
            <pc:docMk/>
            <pc:sldMk cId="907759537" sldId="287"/>
            <ac:picMk id="16" creationId="{A84B3B9E-28A6-5C76-FBF5-48B05B60840A}"/>
          </ac:picMkLst>
        </pc:picChg>
        <pc:picChg chg="del mod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17" creationId="{BD41056B-0077-A240-F82A-5302A58B5AF3}"/>
          </ac:picMkLst>
        </pc:picChg>
        <pc:picChg chg="add mod">
          <ac:chgData name="Eduardo Andres Chacin Ruiz" userId="ccacac63-8927-4629-997d-ccf14e25367f" providerId="ADAL" clId="{64E43C34-893F-4E87-AAEB-E2B009A0FDBD}" dt="2024-05-29T00:24:56.383" v="330" actId="571"/>
          <ac:picMkLst>
            <pc:docMk/>
            <pc:sldMk cId="907759537" sldId="287"/>
            <ac:picMk id="20" creationId="{52EF13C1-7E9B-D2F7-FA69-FB4C0E120DC5}"/>
          </ac:picMkLst>
        </pc:picChg>
        <pc:picChg chg="add mod">
          <ac:chgData name="Eduardo Andres Chacin Ruiz" userId="ccacac63-8927-4629-997d-ccf14e25367f" providerId="ADAL" clId="{64E43C34-893F-4E87-AAEB-E2B009A0FDBD}" dt="2024-05-29T00:24:56.383" v="330" actId="571"/>
          <ac:picMkLst>
            <pc:docMk/>
            <pc:sldMk cId="907759537" sldId="287"/>
            <ac:picMk id="21" creationId="{7AE75AAA-3C9C-BC6E-E357-43B1C0D172A7}"/>
          </ac:picMkLst>
        </pc:picChg>
        <pc:picChg chg="add del mod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23" creationId="{9C36CE0D-5965-28C3-0AE2-E2BD00B53B63}"/>
          </ac:picMkLst>
        </pc:picChg>
        <pc:picChg chg="add del mod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25" creationId="{32037A66-351F-C9B7-6AD7-3EA60F16CD0E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27" creationId="{FA04FA0D-6549-98E5-35AD-973BDEC5DDCF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29" creationId="{15C431EF-FEC0-6E02-59A8-D4DD1FFBC0C0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0" creationId="{8E70C312-CDA2-A3AB-2609-4E7CBAAD115C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1" creationId="{17E33B73-30FD-BD3F-93FB-84062C6644FB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2" creationId="{66C7216D-5B8C-F7FD-2626-0E93E5D3A0E1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3" creationId="{0B9A7B6A-2758-4F64-F208-6091354F043E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34" creationId="{2C4B2D2A-14D5-8935-5793-4B9260F30DA6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35" creationId="{B4DA5A76-B98C-F68C-DB88-0B378A3AA849}"/>
          </ac:picMkLst>
        </pc:picChg>
        <pc:picChg chg="add del mod ord">
          <ac:chgData name="Eduardo Andres Chacin Ruiz" userId="ccacac63-8927-4629-997d-ccf14e25367f" providerId="ADAL" clId="{64E43C34-893F-4E87-AAEB-E2B009A0FDBD}" dt="2024-06-01T01:22:25.470" v="1407" actId="478"/>
          <ac:picMkLst>
            <pc:docMk/>
            <pc:sldMk cId="907759537" sldId="287"/>
            <ac:picMk id="36" creationId="{8E70C312-CDA2-A3AB-2609-4E7CBAAD115C}"/>
          </ac:picMkLst>
        </pc:picChg>
        <pc:picChg chg="add del mod ord">
          <ac:chgData name="Eduardo Andres Chacin Ruiz" userId="ccacac63-8927-4629-997d-ccf14e25367f" providerId="ADAL" clId="{64E43C34-893F-4E87-AAEB-E2B009A0FDBD}" dt="2024-06-01T01:23:18.235" v="1416" actId="478"/>
          <ac:picMkLst>
            <pc:docMk/>
            <pc:sldMk cId="907759537" sldId="287"/>
            <ac:picMk id="37" creationId="{17E33B73-30FD-BD3F-93FB-84062C6644FB}"/>
          </ac:picMkLst>
        </pc:picChg>
        <pc:picChg chg="add del mod ord">
          <ac:chgData name="Eduardo Andres Chacin Ruiz" userId="ccacac63-8927-4629-997d-ccf14e25367f" providerId="ADAL" clId="{64E43C34-893F-4E87-AAEB-E2B009A0FDBD}" dt="2024-06-01T01:23:52.187" v="1424" actId="478"/>
          <ac:picMkLst>
            <pc:docMk/>
            <pc:sldMk cId="907759537" sldId="287"/>
            <ac:picMk id="38" creationId="{66C7216D-5B8C-F7FD-2626-0E93E5D3A0E1}"/>
          </ac:picMkLst>
        </pc:picChg>
        <pc:picChg chg="add del mod ord">
          <ac:chgData name="Eduardo Andres Chacin Ruiz" userId="ccacac63-8927-4629-997d-ccf14e25367f" providerId="ADAL" clId="{64E43C34-893F-4E87-AAEB-E2B009A0FDBD}" dt="2024-06-01T01:24:33.595" v="1436" actId="478"/>
          <ac:picMkLst>
            <pc:docMk/>
            <pc:sldMk cId="907759537" sldId="287"/>
            <ac:picMk id="39" creationId="{0B9A7B6A-2758-4F64-F208-6091354F043E}"/>
          </ac:picMkLst>
        </pc:picChg>
      </pc:sldChg>
      <pc:sldChg chg="addSp delSp modSp add del mod ord">
        <pc:chgData name="Eduardo Andres Chacin Ruiz" userId="ccacac63-8927-4629-997d-ccf14e25367f" providerId="ADAL" clId="{64E43C34-893F-4E87-AAEB-E2B009A0FDBD}" dt="2024-05-31T21:55:30.368" v="942" actId="47"/>
        <pc:sldMkLst>
          <pc:docMk/>
          <pc:sldMk cId="4054044621" sldId="288"/>
        </pc:sldMkLst>
        <pc:spChg chg="mod">
          <ac:chgData name="Eduardo Andres Chacin Ruiz" userId="ccacac63-8927-4629-997d-ccf14e25367f" providerId="ADAL" clId="{64E43C34-893F-4E87-AAEB-E2B009A0FDBD}" dt="2024-05-29T00:49:38.925" v="522" actId="14100"/>
          <ac:spMkLst>
            <pc:docMk/>
            <pc:sldMk cId="4054044621" sldId="288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0:49:49.859" v="526" actId="478"/>
          <ac:picMkLst>
            <pc:docMk/>
            <pc:sldMk cId="4054044621" sldId="288"/>
            <ac:picMk id="3" creationId="{A571D625-41A0-04E4-F6BD-5D2D47BA79D9}"/>
          </ac:picMkLst>
        </pc:picChg>
        <pc:picChg chg="add del mod">
          <ac:chgData name="Eduardo Andres Chacin Ruiz" userId="ccacac63-8927-4629-997d-ccf14e25367f" providerId="ADAL" clId="{64E43C34-893F-4E87-AAEB-E2B009A0FDBD}" dt="2024-05-29T00:50:33.932" v="536" actId="21"/>
          <ac:picMkLst>
            <pc:docMk/>
            <pc:sldMk cId="4054044621" sldId="288"/>
            <ac:picMk id="7" creationId="{9F6866AD-5C84-7F99-9921-A9304C350AC1}"/>
          </ac:picMkLst>
        </pc:picChg>
        <pc:picChg chg="add mod">
          <ac:chgData name="Eduardo Andres Chacin Ruiz" userId="ccacac63-8927-4629-997d-ccf14e25367f" providerId="ADAL" clId="{64E43C34-893F-4E87-AAEB-E2B009A0FDBD}" dt="2024-05-29T00:50:36.157" v="538"/>
          <ac:picMkLst>
            <pc:docMk/>
            <pc:sldMk cId="4054044621" sldId="288"/>
            <ac:picMk id="10" creationId="{9F6866AD-5C84-7F99-9921-A9304C350AC1}"/>
          </ac:picMkLst>
        </pc:picChg>
        <pc:picChg chg="del">
          <ac:chgData name="Eduardo Andres Chacin Ruiz" userId="ccacac63-8927-4629-997d-ccf14e25367f" providerId="ADAL" clId="{64E43C34-893F-4E87-AAEB-E2B009A0FDBD}" dt="2024-05-29T00:50:35.292" v="537" actId="478"/>
          <ac:picMkLst>
            <pc:docMk/>
            <pc:sldMk cId="4054044621" sldId="288"/>
            <ac:picMk id="11" creationId="{F9D93119-7162-11A1-C77F-216E3BA3C7BF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2:04:21.132" v="1029" actId="47"/>
        <pc:sldMkLst>
          <pc:docMk/>
          <pc:sldMk cId="2946523863" sldId="289"/>
        </pc:sldMkLst>
        <pc:spChg chg="mod">
          <ac:chgData name="Eduardo Andres Chacin Ruiz" userId="ccacac63-8927-4629-997d-ccf14e25367f" providerId="ADAL" clId="{64E43C34-893F-4E87-AAEB-E2B009A0FDBD}" dt="2024-05-29T01:05:56.381" v="612" actId="20577"/>
          <ac:spMkLst>
            <pc:docMk/>
            <pc:sldMk cId="2946523863" sldId="289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10:06.541" v="616" actId="478"/>
          <ac:picMkLst>
            <pc:docMk/>
            <pc:sldMk cId="2946523863" sldId="289"/>
            <ac:picMk id="3" creationId="{9E110E7E-EA56-0659-2D01-1D2B238C6B2B}"/>
          </ac:picMkLst>
        </pc:picChg>
        <pc:picChg chg="add del mod">
          <ac:chgData name="Eduardo Andres Chacin Ruiz" userId="ccacac63-8927-4629-997d-ccf14e25367f" providerId="ADAL" clId="{64E43C34-893F-4E87-AAEB-E2B009A0FDBD}" dt="2024-05-29T01:10:33.025" v="622" actId="21"/>
          <ac:picMkLst>
            <pc:docMk/>
            <pc:sldMk cId="2946523863" sldId="289"/>
            <ac:picMk id="5" creationId="{A7B2A98B-C012-2837-9E0F-B9B195DE95F3}"/>
          </ac:picMkLst>
        </pc:picChg>
        <pc:picChg chg="add mod">
          <ac:chgData name="Eduardo Andres Chacin Ruiz" userId="ccacac63-8927-4629-997d-ccf14e25367f" providerId="ADAL" clId="{64E43C34-893F-4E87-AAEB-E2B009A0FDBD}" dt="2024-05-29T01:10:34.752" v="624"/>
          <ac:picMkLst>
            <pc:docMk/>
            <pc:sldMk cId="2946523863" sldId="289"/>
            <ac:picMk id="6" creationId="{A7B2A98B-C012-2837-9E0F-B9B195DE95F3}"/>
          </ac:picMkLst>
        </pc:picChg>
        <pc:picChg chg="del">
          <ac:chgData name="Eduardo Andres Chacin Ruiz" userId="ccacac63-8927-4629-997d-ccf14e25367f" providerId="ADAL" clId="{64E43C34-893F-4E87-AAEB-E2B009A0FDBD}" dt="2024-05-29T01:10:33.905" v="623" actId="478"/>
          <ac:picMkLst>
            <pc:docMk/>
            <pc:sldMk cId="2946523863" sldId="289"/>
            <ac:picMk id="21" creationId="{2CD997D2-0E36-DCB1-ACEA-F5BA76B9B13A}"/>
          </ac:picMkLst>
        </pc:picChg>
      </pc:sldChg>
      <pc:sldChg chg="addSp delSp modSp add mod ord">
        <pc:chgData name="Eduardo Andres Chacin Ruiz" userId="ccacac63-8927-4629-997d-ccf14e25367f" providerId="ADAL" clId="{64E43C34-893F-4E87-AAEB-E2B009A0FDBD}" dt="2024-06-01T22:41:18.813" v="1797" actId="20577"/>
        <pc:sldMkLst>
          <pc:docMk/>
          <pc:sldMk cId="1263130003" sldId="290"/>
        </pc:sldMkLst>
        <pc:spChg chg="add del mod">
          <ac:chgData name="Eduardo Andres Chacin Ruiz" userId="ccacac63-8927-4629-997d-ccf14e25367f" providerId="ADAL" clId="{64E43C34-893F-4E87-AAEB-E2B009A0FDBD}" dt="2024-05-31T23:45:02.616" v="1056" actId="21"/>
          <ac:spMkLst>
            <pc:docMk/>
            <pc:sldMk cId="1263130003" sldId="290"/>
            <ac:spMk id="2" creationId="{CA28AEE2-9260-DB1E-74BB-C13D84F86F39}"/>
          </ac:spMkLst>
        </pc:spChg>
        <pc:spChg chg="add del mod">
          <ac:chgData name="Eduardo Andres Chacin Ruiz" userId="ccacac63-8927-4629-997d-ccf14e25367f" providerId="ADAL" clId="{64E43C34-893F-4E87-AAEB-E2B009A0FDBD}" dt="2024-05-31T23:45:02.616" v="1056" actId="21"/>
          <ac:spMkLst>
            <pc:docMk/>
            <pc:sldMk cId="1263130003" sldId="290"/>
            <ac:spMk id="3" creationId="{E788EF8D-1B80-8587-80D8-5641EBB6CB27}"/>
          </ac:spMkLst>
        </pc:spChg>
        <pc:spChg chg="add mod">
          <ac:chgData name="Eduardo Andres Chacin Ruiz" userId="ccacac63-8927-4629-997d-ccf14e25367f" providerId="ADAL" clId="{64E43C34-893F-4E87-AAEB-E2B009A0FDBD}" dt="2024-06-01T22:41:18.813" v="1797" actId="20577"/>
          <ac:spMkLst>
            <pc:docMk/>
            <pc:sldMk cId="1263130003" sldId="290"/>
            <ac:spMk id="5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31T23:45:07.384" v="1058" actId="21"/>
          <ac:spMkLst>
            <pc:docMk/>
            <pc:sldMk cId="1263130003" sldId="290"/>
            <ac:spMk id="7" creationId="{CA28AEE2-9260-DB1E-74BB-C13D84F86F39}"/>
          </ac:spMkLst>
        </pc:spChg>
        <pc:spChg chg="del mod">
          <ac:chgData name="Eduardo Andres Chacin Ruiz" userId="ccacac63-8927-4629-997d-ccf14e25367f" providerId="ADAL" clId="{64E43C34-893F-4E87-AAEB-E2B009A0FDBD}" dt="2024-05-31T23:45:02.616" v="1056" actId="21"/>
          <ac:spMkLst>
            <pc:docMk/>
            <pc:sldMk cId="1263130003" sldId="290"/>
            <ac:spMk id="8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31T23:45:07.384" v="1058" actId="21"/>
          <ac:spMkLst>
            <pc:docMk/>
            <pc:sldMk cId="1263130003" sldId="290"/>
            <ac:spMk id="9" creationId="{E788EF8D-1B80-8587-80D8-5641EBB6CB27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1" creationId="{CA28AEE2-9260-DB1E-74BB-C13D84F86F39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2" creationId="{E788EF8D-1B80-8587-80D8-5641EBB6CB27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6" creationId="{66EA38DF-A799-EB20-1BA9-47BA997151F1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7" creationId="{E2CA5011-244E-5268-94CB-0E3F2A086E9E}"/>
          </ac:spMkLst>
        </pc:spChg>
        <pc:spChg chg="del">
          <ac:chgData name="Eduardo Andres Chacin Ruiz" userId="ccacac63-8927-4629-997d-ccf14e25367f" providerId="ADAL" clId="{64E43C34-893F-4E87-AAEB-E2B009A0FDBD}" dt="2024-05-31T23:44:58.459" v="1054" actId="478"/>
          <ac:spMkLst>
            <pc:docMk/>
            <pc:sldMk cId="1263130003" sldId="290"/>
            <ac:spMk id="22" creationId="{0E5231F9-6270-2126-091A-DF6BE22AFB9A}"/>
          </ac:spMkLst>
        </pc:spChg>
        <pc:spChg chg="del">
          <ac:chgData name="Eduardo Andres Chacin Ruiz" userId="ccacac63-8927-4629-997d-ccf14e25367f" providerId="ADAL" clId="{64E43C34-893F-4E87-AAEB-E2B009A0FDBD}" dt="2024-05-31T23:44:59.728" v="1055" actId="478"/>
          <ac:spMkLst>
            <pc:docMk/>
            <pc:sldMk cId="1263130003" sldId="290"/>
            <ac:spMk id="23" creationId="{2FD0E241-DA8E-EBAB-2A99-87B03E067924}"/>
          </ac:spMkLst>
        </pc:spChg>
        <pc:picChg chg="add del mod">
          <ac:chgData name="Eduardo Andres Chacin Ruiz" userId="ccacac63-8927-4629-997d-ccf14e25367f" providerId="ADAL" clId="{64E43C34-893F-4E87-AAEB-E2B009A0FDBD}" dt="2024-05-29T01:05:10.044" v="598" actId="478"/>
          <ac:picMkLst>
            <pc:docMk/>
            <pc:sldMk cId="1263130003" sldId="290"/>
            <ac:picMk id="3" creationId="{6DEA06EE-F361-7B1F-D4F5-B529ACD746EA}"/>
          </ac:picMkLst>
        </pc:picChg>
        <pc:picChg chg="add del mod">
          <ac:chgData name="Eduardo Andres Chacin Ruiz" userId="ccacac63-8927-4629-997d-ccf14e25367f" providerId="ADAL" clId="{64E43C34-893F-4E87-AAEB-E2B009A0FDBD}" dt="2024-05-31T23:45:02.616" v="1056" actId="21"/>
          <ac:picMkLst>
            <pc:docMk/>
            <pc:sldMk cId="1263130003" sldId="290"/>
            <ac:picMk id="4" creationId="{03A42A20-63A5-5693-94C7-3F432E592E43}"/>
          </ac:picMkLst>
        </pc:picChg>
        <pc:picChg chg="add del mod">
          <ac:chgData name="Eduardo Andres Chacin Ruiz" userId="ccacac63-8927-4629-997d-ccf14e25367f" providerId="ADAL" clId="{64E43C34-893F-4E87-AAEB-E2B009A0FDBD}" dt="2024-05-29T01:05:42.719" v="604" actId="21"/>
          <ac:picMkLst>
            <pc:docMk/>
            <pc:sldMk cId="1263130003" sldId="290"/>
            <ac:picMk id="5" creationId="{CF212964-EA42-3B5B-C66C-C795A6678323}"/>
          </ac:picMkLst>
        </pc:picChg>
        <pc:picChg chg="add del mod">
          <ac:chgData name="Eduardo Andres Chacin Ruiz" userId="ccacac63-8927-4629-997d-ccf14e25367f" providerId="ADAL" clId="{64E43C34-893F-4E87-AAEB-E2B009A0FDBD}" dt="2024-05-31T23:44:57.589" v="1053" actId="478"/>
          <ac:picMkLst>
            <pc:docMk/>
            <pc:sldMk cId="1263130003" sldId="290"/>
            <ac:picMk id="6" creationId="{CF212964-EA42-3B5B-C66C-C795A6678323}"/>
          </ac:picMkLst>
        </pc:picChg>
        <pc:picChg chg="add del mod">
          <ac:chgData name="Eduardo Andres Chacin Ruiz" userId="ccacac63-8927-4629-997d-ccf14e25367f" providerId="ADAL" clId="{64E43C34-893F-4E87-AAEB-E2B009A0FDBD}" dt="2024-05-31T23:45:07.384" v="1058" actId="21"/>
          <ac:picMkLst>
            <pc:docMk/>
            <pc:sldMk cId="1263130003" sldId="290"/>
            <ac:picMk id="10" creationId="{03A42A20-63A5-5693-94C7-3F432E592E43}"/>
          </ac:picMkLst>
        </pc:picChg>
        <pc:picChg chg="add mod">
          <ac:chgData name="Eduardo Andres Chacin Ruiz" userId="ccacac63-8927-4629-997d-ccf14e25367f" providerId="ADAL" clId="{64E43C34-893F-4E87-AAEB-E2B009A0FDBD}" dt="2024-05-31T23:45:10.633" v="1060"/>
          <ac:picMkLst>
            <pc:docMk/>
            <pc:sldMk cId="1263130003" sldId="290"/>
            <ac:picMk id="13" creationId="{03A42A20-63A5-5693-94C7-3F432E592E43}"/>
          </ac:picMkLst>
        </pc:picChg>
        <pc:picChg chg="add del mod ord">
          <ac:chgData name="Eduardo Andres Chacin Ruiz" userId="ccacac63-8927-4629-997d-ccf14e25367f" providerId="ADAL" clId="{64E43C34-893F-4E87-AAEB-E2B009A0FDBD}" dt="2024-05-31T23:46:40.054" v="1153" actId="21"/>
          <ac:picMkLst>
            <pc:docMk/>
            <pc:sldMk cId="1263130003" sldId="290"/>
            <ac:picMk id="14" creationId="{A4A9E344-369B-E92B-1E50-1690B43CEF73}"/>
          </ac:picMkLst>
        </pc:picChg>
        <pc:picChg chg="add mod ord">
          <ac:chgData name="Eduardo Andres Chacin Ruiz" userId="ccacac63-8927-4629-997d-ccf14e25367f" providerId="ADAL" clId="{64E43C34-893F-4E87-AAEB-E2B009A0FDBD}" dt="2024-05-31T23:46:57.707" v="1221" actId="167"/>
          <ac:picMkLst>
            <pc:docMk/>
            <pc:sldMk cId="1263130003" sldId="290"/>
            <ac:picMk id="15" creationId="{A4A9E344-369B-E92B-1E50-1690B43CEF73}"/>
          </ac:picMkLst>
        </pc:picChg>
        <pc:picChg chg="del">
          <ac:chgData name="Eduardo Andres Chacin Ruiz" userId="ccacac63-8927-4629-997d-ccf14e25367f" providerId="ADAL" clId="{64E43C34-893F-4E87-AAEB-E2B009A0FDBD}" dt="2024-05-29T01:05:43.559" v="605" actId="478"/>
          <ac:picMkLst>
            <pc:docMk/>
            <pc:sldMk cId="1263130003" sldId="290"/>
            <ac:picMk id="21" creationId="{2CD997D2-0E36-DCB1-ACEA-F5BA76B9B13A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1:09:31.122" v="931" actId="47"/>
        <pc:sldMkLst>
          <pc:docMk/>
          <pc:sldMk cId="2413641261" sldId="291"/>
        </pc:sldMkLst>
        <pc:spChg chg="mod">
          <ac:chgData name="Eduardo Andres Chacin Ruiz" userId="ccacac63-8927-4629-997d-ccf14e25367f" providerId="ADAL" clId="{64E43C34-893F-4E87-AAEB-E2B009A0FDBD}" dt="2024-05-29T01:26:05.736" v="682" actId="14100"/>
          <ac:spMkLst>
            <pc:docMk/>
            <pc:sldMk cId="2413641261" sldId="291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20:21.475" v="669" actId="21"/>
          <ac:picMkLst>
            <pc:docMk/>
            <pc:sldMk cId="2413641261" sldId="291"/>
            <ac:picMk id="3" creationId="{C183D0B3-8CD1-A9FD-F425-183C3F477138}"/>
          </ac:picMkLst>
        </pc:picChg>
        <pc:picChg chg="add mod">
          <ac:chgData name="Eduardo Andres Chacin Ruiz" userId="ccacac63-8927-4629-997d-ccf14e25367f" providerId="ADAL" clId="{64E43C34-893F-4E87-AAEB-E2B009A0FDBD}" dt="2024-05-29T01:20:23.567" v="671"/>
          <ac:picMkLst>
            <pc:docMk/>
            <pc:sldMk cId="2413641261" sldId="291"/>
            <ac:picMk id="6" creationId="{C183D0B3-8CD1-A9FD-F425-183C3F477138}"/>
          </ac:picMkLst>
        </pc:picChg>
        <pc:picChg chg="del">
          <ac:chgData name="Eduardo Andres Chacin Ruiz" userId="ccacac63-8927-4629-997d-ccf14e25367f" providerId="ADAL" clId="{64E43C34-893F-4E87-AAEB-E2B009A0FDBD}" dt="2024-05-29T01:20:22.591" v="670" actId="478"/>
          <ac:picMkLst>
            <pc:docMk/>
            <pc:sldMk cId="2413641261" sldId="291"/>
            <ac:picMk id="13" creationId="{808D927D-7841-921E-661C-007C23363A70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3:47:36.186" v="1231" actId="47"/>
        <pc:sldMkLst>
          <pc:docMk/>
          <pc:sldMk cId="3120462785" sldId="292"/>
        </pc:sldMkLst>
        <pc:spChg chg="mod">
          <ac:chgData name="Eduardo Andres Chacin Ruiz" userId="ccacac63-8927-4629-997d-ccf14e25367f" providerId="ADAL" clId="{64E43C34-893F-4E87-AAEB-E2B009A0FDBD}" dt="2024-05-29T01:26:36.589" v="700" actId="14100"/>
          <ac:spMkLst>
            <pc:docMk/>
            <pc:sldMk cId="3120462785" sldId="292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29:56.357" v="726" actId="21"/>
          <ac:picMkLst>
            <pc:docMk/>
            <pc:sldMk cId="3120462785" sldId="292"/>
            <ac:picMk id="3" creationId="{A4A9E344-369B-E92B-1E50-1690B43CEF73}"/>
          </ac:picMkLst>
        </pc:picChg>
        <pc:picChg chg="add del mod">
          <ac:chgData name="Eduardo Andres Chacin Ruiz" userId="ccacac63-8927-4629-997d-ccf14e25367f" providerId="ADAL" clId="{64E43C34-893F-4E87-AAEB-E2B009A0FDBD}" dt="2024-05-31T23:45:28.039" v="1065" actId="21"/>
          <ac:picMkLst>
            <pc:docMk/>
            <pc:sldMk cId="3120462785" sldId="292"/>
            <ac:picMk id="4" creationId="{A4A9E344-369B-E92B-1E50-1690B43CEF73}"/>
          </ac:picMkLst>
        </pc:picChg>
        <pc:picChg chg="del">
          <ac:chgData name="Eduardo Andres Chacin Ruiz" userId="ccacac63-8927-4629-997d-ccf14e25367f" providerId="ADAL" clId="{64E43C34-893F-4E87-AAEB-E2B009A0FDBD}" dt="2024-05-29T01:29:57.228" v="727" actId="478"/>
          <ac:picMkLst>
            <pc:docMk/>
            <pc:sldMk cId="3120462785" sldId="292"/>
            <ac:picMk id="18" creationId="{70930497-6D92-48DD-774F-0E3FA282551D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2:04:27.479" v="1030" actId="47"/>
        <pc:sldMkLst>
          <pc:docMk/>
          <pc:sldMk cId="602076264" sldId="293"/>
        </pc:sldMkLst>
        <pc:spChg chg="mod">
          <ac:chgData name="Eduardo Andres Chacin Ruiz" userId="ccacac63-8927-4629-997d-ccf14e25367f" providerId="ADAL" clId="{64E43C34-893F-4E87-AAEB-E2B009A0FDBD}" dt="2024-05-29T01:26:48.899" v="715" actId="14100"/>
          <ac:spMkLst>
            <pc:docMk/>
            <pc:sldMk cId="602076264" sldId="293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33:58.034" v="732" actId="478"/>
          <ac:picMkLst>
            <pc:docMk/>
            <pc:sldMk cId="602076264" sldId="293"/>
            <ac:picMk id="3" creationId="{5D883C3E-96D6-73EC-1C99-C14740240099}"/>
          </ac:picMkLst>
        </pc:picChg>
        <pc:picChg chg="add del mod">
          <ac:chgData name="Eduardo Andres Chacin Ruiz" userId="ccacac63-8927-4629-997d-ccf14e25367f" providerId="ADAL" clId="{64E43C34-893F-4E87-AAEB-E2B009A0FDBD}" dt="2024-05-29T01:34:31.418" v="739" actId="21"/>
          <ac:picMkLst>
            <pc:docMk/>
            <pc:sldMk cId="602076264" sldId="293"/>
            <ac:picMk id="5" creationId="{4BF2568F-B8B9-2E94-DACA-BA0556DB40EC}"/>
          </ac:picMkLst>
        </pc:picChg>
        <pc:picChg chg="add mod">
          <ac:chgData name="Eduardo Andres Chacin Ruiz" userId="ccacac63-8927-4629-997d-ccf14e25367f" providerId="ADAL" clId="{64E43C34-893F-4E87-AAEB-E2B009A0FDBD}" dt="2024-05-29T01:34:33.066" v="741"/>
          <ac:picMkLst>
            <pc:docMk/>
            <pc:sldMk cId="602076264" sldId="293"/>
            <ac:picMk id="6" creationId="{4BF2568F-B8B9-2E94-DACA-BA0556DB40EC}"/>
          </ac:picMkLst>
        </pc:picChg>
        <pc:picChg chg="del">
          <ac:chgData name="Eduardo Andres Chacin Ruiz" userId="ccacac63-8927-4629-997d-ccf14e25367f" providerId="ADAL" clId="{64E43C34-893F-4E87-AAEB-E2B009A0FDBD}" dt="2024-05-29T01:34:32.227" v="740" actId="478"/>
          <ac:picMkLst>
            <pc:docMk/>
            <pc:sldMk cId="602076264" sldId="293"/>
            <ac:picMk id="18" creationId="{70930497-6D92-48DD-774F-0E3FA282551D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5-31T23:44:05.330" v="1044" actId="478"/>
        <pc:sldMkLst>
          <pc:docMk/>
          <pc:sldMk cId="468675071" sldId="294"/>
        </pc:sldMkLst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6" creationId="{A84CBDFB-A11B-4467-C5EA-C932B51BBC2D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5-31T21:54:38.401" v="934" actId="20577"/>
          <ac:spMkLst>
            <pc:docMk/>
            <pc:sldMk cId="468675071" sldId="294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2" creationId="{7D1199D0-81A7-AA14-78E8-65849A224BE9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3" creationId="{1C86593B-0725-2F98-AD24-ABD9DBBA8F8C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4" creationId="{2B9FD942-125F-02A0-032E-D276E9989F45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5" creationId="{8D88A164-329E-2776-A6EB-393505C402AE}"/>
          </ac:spMkLst>
        </pc:spChg>
        <pc:picChg chg="add del mod">
          <ac:chgData name="Eduardo Andres Chacin Ruiz" userId="ccacac63-8927-4629-997d-ccf14e25367f" providerId="ADAL" clId="{64E43C34-893F-4E87-AAEB-E2B009A0FDBD}" dt="2024-05-31T21:55:12.692" v="939" actId="21"/>
          <ac:picMkLst>
            <pc:docMk/>
            <pc:sldMk cId="468675071" sldId="294"/>
            <ac:picMk id="2" creationId="{DA3F47A4-B3A6-A20B-B3CA-21045F1A5838}"/>
          </ac:picMkLst>
        </pc:picChg>
        <pc:picChg chg="add mod">
          <ac:chgData name="Eduardo Andres Chacin Ruiz" userId="ccacac63-8927-4629-997d-ccf14e25367f" providerId="ADAL" clId="{64E43C34-893F-4E87-AAEB-E2B009A0FDBD}" dt="2024-05-31T21:55:14.665" v="941"/>
          <ac:picMkLst>
            <pc:docMk/>
            <pc:sldMk cId="468675071" sldId="294"/>
            <ac:picMk id="3" creationId="{DA3F47A4-B3A6-A20B-B3CA-21045F1A5838}"/>
          </ac:picMkLst>
        </pc:picChg>
        <pc:picChg chg="add mod ord">
          <ac:chgData name="Eduardo Andres Chacin Ruiz" userId="ccacac63-8927-4629-997d-ccf14e25367f" providerId="ADAL" clId="{64E43C34-893F-4E87-AAEB-E2B009A0FDBD}" dt="2024-05-31T21:57:38.766" v="1019" actId="14100"/>
          <ac:picMkLst>
            <pc:docMk/>
            <pc:sldMk cId="468675071" sldId="294"/>
            <ac:picMk id="4" creationId="{9C0F6533-23B6-A02D-805E-CB2156536429}"/>
          </ac:picMkLst>
        </pc:picChg>
        <pc:picChg chg="add del mod">
          <ac:chgData name="Eduardo Andres Chacin Ruiz" userId="ccacac63-8927-4629-997d-ccf14e25367f" providerId="ADAL" clId="{64E43C34-893F-4E87-AAEB-E2B009A0FDBD}" dt="2024-05-31T23:43:53.105" v="1040" actId="21"/>
          <ac:picMkLst>
            <pc:docMk/>
            <pc:sldMk cId="468675071" sldId="294"/>
            <ac:picMk id="5" creationId="{A81569B9-85F0-C7E5-033E-94EDDA9179ED}"/>
          </ac:picMkLst>
        </pc:picChg>
        <pc:picChg chg="add del mod">
          <ac:chgData name="Eduardo Andres Chacin Ruiz" userId="ccacac63-8927-4629-997d-ccf14e25367f" providerId="ADAL" clId="{64E43C34-893F-4E87-AAEB-E2B009A0FDBD}" dt="2024-05-31T23:44:05.330" v="1044" actId="478"/>
          <ac:picMkLst>
            <pc:docMk/>
            <pc:sldMk cId="468675071" sldId="294"/>
            <ac:picMk id="9" creationId="{A81569B9-85F0-C7E5-033E-94EDDA9179ED}"/>
          </ac:picMkLst>
        </pc:picChg>
        <pc:picChg chg="del">
          <ac:chgData name="Eduardo Andres Chacin Ruiz" userId="ccacac63-8927-4629-997d-ccf14e25367f" providerId="ADAL" clId="{64E43C34-893F-4E87-AAEB-E2B009A0FDBD}" dt="2024-05-31T21:55:13.862" v="940" actId="478"/>
          <ac:picMkLst>
            <pc:docMk/>
            <pc:sldMk cId="468675071" sldId="294"/>
            <ac:picMk id="20" creationId="{05315475-60B3-C4A6-4E5A-B7D388774EEB}"/>
          </ac:picMkLst>
        </pc:picChg>
      </pc:sldChg>
      <pc:sldChg chg="modSp add mod">
        <pc:chgData name="Eduardo Andres Chacin Ruiz" userId="ccacac63-8927-4629-997d-ccf14e25367f" providerId="ADAL" clId="{64E43C34-893F-4E87-AAEB-E2B009A0FDBD}" dt="2024-06-01T22:41:15.578" v="1795" actId="20577"/>
        <pc:sldMkLst>
          <pc:docMk/>
          <pc:sldMk cId="601587164" sldId="295"/>
        </pc:sldMkLst>
        <pc:spChg chg="mod">
          <ac:chgData name="Eduardo Andres Chacin Ruiz" userId="ccacac63-8927-4629-997d-ccf14e25367f" providerId="ADAL" clId="{64E43C34-893F-4E87-AAEB-E2B009A0FDBD}" dt="2024-06-01T22:41:15.578" v="1795" actId="20577"/>
          <ac:spMkLst>
            <pc:docMk/>
            <pc:sldMk cId="601587164" sldId="295"/>
            <ac:spMk id="8" creationId="{8B51E8E7-12E4-2B32-FF22-CB30A7479F89}"/>
          </ac:spMkLst>
        </pc:spChg>
      </pc:sldChg>
      <pc:sldChg chg="addSp delSp modSp add mod">
        <pc:chgData name="Eduardo Andres Chacin Ruiz" userId="ccacac63-8927-4629-997d-ccf14e25367f" providerId="ADAL" clId="{64E43C34-893F-4E87-AAEB-E2B009A0FDBD}" dt="2024-06-01T15:30:14.586" v="1641"/>
        <pc:sldMkLst>
          <pc:docMk/>
          <pc:sldMk cId="2422146783" sldId="296"/>
        </pc:sldMkLst>
        <pc:spChg chg="mod">
          <ac:chgData name="Eduardo Andres Chacin Ruiz" userId="ccacac63-8927-4629-997d-ccf14e25367f" providerId="ADAL" clId="{64E43C34-893F-4E87-AAEB-E2B009A0FDBD}" dt="2024-06-01T15:26:15.673" v="1531" actId="20577"/>
          <ac:spMkLst>
            <pc:docMk/>
            <pc:sldMk cId="2422146783" sldId="296"/>
            <ac:spMk id="8" creationId="{8B51E8E7-12E4-2B32-FF22-CB30A7479F89}"/>
          </ac:spMkLst>
        </pc:spChg>
        <pc:picChg chg="add del mod modCrop">
          <ac:chgData name="Eduardo Andres Chacin Ruiz" userId="ccacac63-8927-4629-997d-ccf14e25367f" providerId="ADAL" clId="{64E43C34-893F-4E87-AAEB-E2B009A0FDBD}" dt="2024-06-01T15:30:10.585" v="1637" actId="21"/>
          <ac:picMkLst>
            <pc:docMk/>
            <pc:sldMk cId="2422146783" sldId="296"/>
            <ac:picMk id="2" creationId="{AE92D49B-A772-79CA-93A9-D60C1F4355D9}"/>
          </ac:picMkLst>
        </pc:picChg>
        <pc:picChg chg="del">
          <ac:chgData name="Eduardo Andres Chacin Ruiz" userId="ccacac63-8927-4629-997d-ccf14e25367f" providerId="ADAL" clId="{64E43C34-893F-4E87-AAEB-E2B009A0FDBD}" dt="2024-06-01T15:30:11.415" v="1638" actId="478"/>
          <ac:picMkLst>
            <pc:docMk/>
            <pc:sldMk cId="2422146783" sldId="296"/>
            <ac:picMk id="3" creationId="{82552F77-4530-DBA1-C6DD-4FE7B0F5F8D1}"/>
          </ac:picMkLst>
        </pc:picChg>
        <pc:picChg chg="add mod ord">
          <ac:chgData name="Eduardo Andres Chacin Ruiz" userId="ccacac63-8927-4629-997d-ccf14e25367f" providerId="ADAL" clId="{64E43C34-893F-4E87-AAEB-E2B009A0FDBD}" dt="2024-06-01T15:28:47.953" v="1623" actId="1037"/>
          <ac:picMkLst>
            <pc:docMk/>
            <pc:sldMk cId="2422146783" sldId="296"/>
            <ac:picMk id="6" creationId="{85C0E58E-8FFE-C0B3-AD6A-78593F9D1E7E}"/>
          </ac:picMkLst>
        </pc:picChg>
        <pc:picChg chg="add del mod">
          <ac:chgData name="Eduardo Andres Chacin Ruiz" userId="ccacac63-8927-4629-997d-ccf14e25367f" providerId="ADAL" clId="{64E43C34-893F-4E87-AAEB-E2B009A0FDBD}" dt="2024-06-01T15:30:14.350" v="1640" actId="21"/>
          <ac:picMkLst>
            <pc:docMk/>
            <pc:sldMk cId="2422146783" sldId="296"/>
            <ac:picMk id="7" creationId="{AE92D49B-A772-79CA-93A9-D60C1F4355D9}"/>
          </ac:picMkLst>
        </pc:picChg>
        <pc:picChg chg="add mod">
          <ac:chgData name="Eduardo Andres Chacin Ruiz" userId="ccacac63-8927-4629-997d-ccf14e25367f" providerId="ADAL" clId="{64E43C34-893F-4E87-AAEB-E2B009A0FDBD}" dt="2024-06-01T15:30:14.586" v="1641"/>
          <ac:picMkLst>
            <pc:docMk/>
            <pc:sldMk cId="2422146783" sldId="296"/>
            <ac:picMk id="9" creationId="{AE92D49B-A772-79CA-93A9-D60C1F4355D9}"/>
          </ac:picMkLst>
        </pc:picChg>
        <pc:picChg chg="del">
          <ac:chgData name="Eduardo Andres Chacin Ruiz" userId="ccacac63-8927-4629-997d-ccf14e25367f" providerId="ADAL" clId="{64E43C34-893F-4E87-AAEB-E2B009A0FDBD}" dt="2024-06-01T15:27:10.746" v="1538" actId="478"/>
          <ac:picMkLst>
            <pc:docMk/>
            <pc:sldMk cId="2422146783" sldId="296"/>
            <ac:picMk id="11" creationId="{0BFB1693-9C91-4D04-D8AE-75DD290107CB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1T15:30:44.753" v="1714" actId="1035"/>
        <pc:sldMkLst>
          <pc:docMk/>
          <pc:sldMk cId="3103799044" sldId="297"/>
        </pc:sldMkLst>
        <pc:spChg chg="mod">
          <ac:chgData name="Eduardo Andres Chacin Ruiz" userId="ccacac63-8927-4629-997d-ccf14e25367f" providerId="ADAL" clId="{64E43C34-893F-4E87-AAEB-E2B009A0FDBD}" dt="2024-06-01T15:29:14.838" v="1626" actId="20577"/>
          <ac:spMkLst>
            <pc:docMk/>
            <pc:sldMk cId="3103799044" sldId="297"/>
            <ac:spMk id="8" creationId="{8B51E8E7-12E4-2B32-FF22-CB30A7479F89}"/>
          </ac:spMkLst>
        </pc:spChg>
        <pc:picChg chg="del mod">
          <ac:chgData name="Eduardo Andres Chacin Ruiz" userId="ccacac63-8927-4629-997d-ccf14e25367f" providerId="ADAL" clId="{64E43C34-893F-4E87-AAEB-E2B009A0FDBD}" dt="2024-06-01T15:30:04.830" v="1634" actId="478"/>
          <ac:picMkLst>
            <pc:docMk/>
            <pc:sldMk cId="3103799044" sldId="297"/>
            <ac:picMk id="2" creationId="{AE92D49B-A772-79CA-93A9-D60C1F4355D9}"/>
          </ac:picMkLst>
        </pc:picChg>
        <pc:picChg chg="del">
          <ac:chgData name="Eduardo Andres Chacin Ruiz" userId="ccacac63-8927-4629-997d-ccf14e25367f" providerId="ADAL" clId="{64E43C34-893F-4E87-AAEB-E2B009A0FDBD}" dt="2024-06-01T15:30:06.347" v="1635" actId="478"/>
          <ac:picMkLst>
            <pc:docMk/>
            <pc:sldMk cId="3103799044" sldId="297"/>
            <ac:picMk id="3" creationId="{82552F77-4530-DBA1-C6DD-4FE7B0F5F8D1}"/>
          </ac:picMkLst>
        </pc:picChg>
        <pc:picChg chg="del">
          <ac:chgData name="Eduardo Andres Chacin Ruiz" userId="ccacac63-8927-4629-997d-ccf14e25367f" providerId="ADAL" clId="{64E43C34-893F-4E87-AAEB-E2B009A0FDBD}" dt="2024-06-01T15:29:50.395" v="1631" actId="478"/>
          <ac:picMkLst>
            <pc:docMk/>
            <pc:sldMk cId="3103799044" sldId="297"/>
            <ac:picMk id="6" creationId="{85C0E58E-8FFE-C0B3-AD6A-78593F9D1E7E}"/>
          </ac:picMkLst>
        </pc:picChg>
        <pc:picChg chg="add del mod modCrop">
          <ac:chgData name="Eduardo Andres Chacin Ruiz" userId="ccacac63-8927-4629-997d-ccf14e25367f" providerId="ADAL" clId="{64E43C34-893F-4E87-AAEB-E2B009A0FDBD}" dt="2024-06-01T15:30:03.546" v="1632" actId="21"/>
          <ac:picMkLst>
            <pc:docMk/>
            <pc:sldMk cId="3103799044" sldId="297"/>
            <ac:picMk id="7" creationId="{3F8032DC-AACC-4E56-0DE7-C8675607850D}"/>
          </ac:picMkLst>
        </pc:picChg>
        <pc:picChg chg="add mod">
          <ac:chgData name="Eduardo Andres Chacin Ruiz" userId="ccacac63-8927-4629-997d-ccf14e25367f" providerId="ADAL" clId="{64E43C34-893F-4E87-AAEB-E2B009A0FDBD}" dt="2024-06-01T15:30:07.208" v="1636"/>
          <ac:picMkLst>
            <pc:docMk/>
            <pc:sldMk cId="3103799044" sldId="297"/>
            <ac:picMk id="9" creationId="{3F8032DC-AACC-4E56-0DE7-C8675607850D}"/>
          </ac:picMkLst>
        </pc:picChg>
        <pc:picChg chg="add mod ord">
          <ac:chgData name="Eduardo Andres Chacin Ruiz" userId="ccacac63-8927-4629-997d-ccf14e25367f" providerId="ADAL" clId="{64E43C34-893F-4E87-AAEB-E2B009A0FDBD}" dt="2024-06-01T15:30:44.753" v="1714" actId="1035"/>
          <ac:picMkLst>
            <pc:docMk/>
            <pc:sldMk cId="3103799044" sldId="297"/>
            <ac:picMk id="10" creationId="{DA2A11EC-835C-DF81-C4AA-778E4BBC9A07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1T15:31:57.381" v="1790" actId="1035"/>
        <pc:sldMkLst>
          <pc:docMk/>
          <pc:sldMk cId="3326068269" sldId="298"/>
        </pc:sldMkLst>
        <pc:spChg chg="mod">
          <ac:chgData name="Eduardo Andres Chacin Ruiz" userId="ccacac63-8927-4629-997d-ccf14e25367f" providerId="ADAL" clId="{64E43C34-893F-4E87-AAEB-E2B009A0FDBD}" dt="2024-06-01T15:30:54.122" v="1717" actId="20577"/>
          <ac:spMkLst>
            <pc:docMk/>
            <pc:sldMk cId="3326068269" sldId="298"/>
            <ac:spMk id="8" creationId="{8B51E8E7-12E4-2B32-FF22-CB30A7479F89}"/>
          </ac:spMkLst>
        </pc:spChg>
        <pc:picChg chg="add mod">
          <ac:chgData name="Eduardo Andres Chacin Ruiz" userId="ccacac63-8927-4629-997d-ccf14e25367f" providerId="ADAL" clId="{64E43C34-893F-4E87-AAEB-E2B009A0FDBD}" dt="2024-06-01T15:31:25.625" v="1726"/>
          <ac:picMkLst>
            <pc:docMk/>
            <pc:sldMk cId="3326068269" sldId="298"/>
            <ac:picMk id="2" creationId="{FDA6BB95-CA15-9AFC-3FD8-DB6558C063A0}"/>
          </ac:picMkLst>
        </pc:picChg>
        <pc:picChg chg="add mod ord">
          <ac:chgData name="Eduardo Andres Chacin Ruiz" userId="ccacac63-8927-4629-997d-ccf14e25367f" providerId="ADAL" clId="{64E43C34-893F-4E87-AAEB-E2B009A0FDBD}" dt="2024-06-01T15:31:57.381" v="1790" actId="1035"/>
          <ac:picMkLst>
            <pc:docMk/>
            <pc:sldMk cId="3326068269" sldId="298"/>
            <ac:picMk id="3" creationId="{7018842F-BCD4-D3BC-6C3F-374B604584B0}"/>
          </ac:picMkLst>
        </pc:picChg>
        <pc:picChg chg="del">
          <ac:chgData name="Eduardo Andres Chacin Ruiz" userId="ccacac63-8927-4629-997d-ccf14e25367f" providerId="ADAL" clId="{64E43C34-893F-4E87-AAEB-E2B009A0FDBD}" dt="2024-06-01T15:31:24.774" v="1725" actId="478"/>
          <ac:picMkLst>
            <pc:docMk/>
            <pc:sldMk cId="3326068269" sldId="298"/>
            <ac:picMk id="9" creationId="{3F8032DC-AACC-4E56-0DE7-C8675607850D}"/>
          </ac:picMkLst>
        </pc:picChg>
        <pc:picChg chg="del">
          <ac:chgData name="Eduardo Andres Chacin Ruiz" userId="ccacac63-8927-4629-997d-ccf14e25367f" providerId="ADAL" clId="{64E43C34-893F-4E87-AAEB-E2B009A0FDBD}" dt="2024-06-01T15:31:28.465" v="1727" actId="478"/>
          <ac:picMkLst>
            <pc:docMk/>
            <pc:sldMk cId="3326068269" sldId="298"/>
            <ac:picMk id="10" creationId="{DA2A11EC-835C-DF81-C4AA-778E4BBC9A07}"/>
          </ac:picMkLst>
        </pc:picChg>
        <pc:picChg chg="add del mod modCrop">
          <ac:chgData name="Eduardo Andres Chacin Ruiz" userId="ccacac63-8927-4629-997d-ccf14e25367f" providerId="ADAL" clId="{64E43C34-893F-4E87-AAEB-E2B009A0FDBD}" dt="2024-06-01T15:31:23.841" v="1724" actId="21"/>
          <ac:picMkLst>
            <pc:docMk/>
            <pc:sldMk cId="3326068269" sldId="298"/>
            <ac:picMk id="11" creationId="{FDA6BB95-CA15-9AFC-3FD8-DB6558C063A0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2T15:18:47.582" v="2250" actId="21"/>
        <pc:sldMkLst>
          <pc:docMk/>
          <pc:sldMk cId="2713357398" sldId="299"/>
        </pc:sldMkLst>
        <pc:spChg chg="mod">
          <ac:chgData name="Eduardo Andres Chacin Ruiz" userId="ccacac63-8927-4629-997d-ccf14e25367f" providerId="ADAL" clId="{64E43C34-893F-4E87-AAEB-E2B009A0FDBD}" dt="2024-06-01T23:46:16.084" v="2024" actId="1035"/>
          <ac:spMkLst>
            <pc:docMk/>
            <pc:sldMk cId="2713357398" sldId="299"/>
            <ac:spMk id="4" creationId="{9BFE3C42-45A7-36D0-41BF-00AF8DDE4B8B}"/>
          </ac:spMkLst>
        </pc:spChg>
        <pc:spChg chg="mod">
          <ac:chgData name="Eduardo Andres Chacin Ruiz" userId="ccacac63-8927-4629-997d-ccf14e25367f" providerId="ADAL" clId="{64E43C34-893F-4E87-AAEB-E2B009A0FDBD}" dt="2024-06-01T23:46:16.084" v="2024" actId="1035"/>
          <ac:spMkLst>
            <pc:docMk/>
            <pc:sldMk cId="2713357398" sldId="299"/>
            <ac:spMk id="5" creationId="{FA205450-55F2-2870-5808-77A5B55F82D5}"/>
          </ac:spMkLst>
        </pc:spChg>
        <pc:spChg chg="mod">
          <ac:chgData name="Eduardo Andres Chacin Ruiz" userId="ccacac63-8927-4629-997d-ccf14e25367f" providerId="ADAL" clId="{64E43C34-893F-4E87-AAEB-E2B009A0FDBD}" dt="2024-06-01T22:41:36.290" v="1799" actId="20577"/>
          <ac:spMkLst>
            <pc:docMk/>
            <pc:sldMk cId="2713357398" sldId="299"/>
            <ac:spMk id="8" creationId="{8B51E8E7-12E4-2B32-FF22-CB30A7479F89}"/>
          </ac:spMkLst>
        </pc:spChg>
        <pc:spChg chg="add mod">
          <ac:chgData name="Eduardo Andres Chacin Ruiz" userId="ccacac63-8927-4629-997d-ccf14e25367f" providerId="ADAL" clId="{64E43C34-893F-4E87-AAEB-E2B009A0FDBD}" dt="2024-06-01T23:14:05.395" v="1820" actId="20577"/>
          <ac:spMkLst>
            <pc:docMk/>
            <pc:sldMk cId="2713357398" sldId="299"/>
            <ac:spMk id="11" creationId="{36AF5743-A53C-431C-B9FF-6273A18D5C17}"/>
          </ac:spMkLst>
        </pc:spChg>
        <pc:spChg chg="mod">
          <ac:chgData name="Eduardo Andres Chacin Ruiz" userId="ccacac63-8927-4629-997d-ccf14e25367f" providerId="ADAL" clId="{64E43C34-893F-4E87-AAEB-E2B009A0FDBD}" dt="2024-06-01T23:52:35.942" v="2226" actId="1035"/>
          <ac:spMkLst>
            <pc:docMk/>
            <pc:sldMk cId="2713357398" sldId="299"/>
            <ac:spMk id="14" creationId="{1C42DAC8-0C3A-D585-534B-02E83973727E}"/>
          </ac:spMkLst>
        </pc:spChg>
        <pc:spChg chg="mod">
          <ac:chgData name="Eduardo Andres Chacin Ruiz" userId="ccacac63-8927-4629-997d-ccf14e25367f" providerId="ADAL" clId="{64E43C34-893F-4E87-AAEB-E2B009A0FDBD}" dt="2024-06-01T23:52:35.942" v="2226" actId="1035"/>
          <ac:spMkLst>
            <pc:docMk/>
            <pc:sldMk cId="2713357398" sldId="299"/>
            <ac:spMk id="15" creationId="{E165C3C1-9740-A7AE-4FC7-66400C6F526E}"/>
          </ac:spMkLst>
        </pc:spChg>
        <pc:picChg chg="add del mod">
          <ac:chgData name="Eduardo Andres Chacin Ruiz" userId="ccacac63-8927-4629-997d-ccf14e25367f" providerId="ADAL" clId="{64E43C34-893F-4E87-AAEB-E2B009A0FDBD}" dt="2024-06-02T15:18:47.582" v="2250" actId="21"/>
          <ac:picMkLst>
            <pc:docMk/>
            <pc:sldMk cId="2713357398" sldId="299"/>
            <ac:picMk id="2" creationId="{A97E9493-B234-FD7A-5A21-CC961547EB8E}"/>
          </ac:picMkLst>
        </pc:picChg>
        <pc:picChg chg="del">
          <ac:chgData name="Eduardo Andres Chacin Ruiz" userId="ccacac63-8927-4629-997d-ccf14e25367f" providerId="ADAL" clId="{64E43C34-893F-4E87-AAEB-E2B009A0FDBD}" dt="2024-06-01T22:41:38.424" v="1800" actId="478"/>
          <ac:picMkLst>
            <pc:docMk/>
            <pc:sldMk cId="2713357398" sldId="299"/>
            <ac:picMk id="2" creationId="{FDA6BB95-CA15-9AFC-3FD8-DB6558C063A0}"/>
          </ac:picMkLst>
        </pc:picChg>
        <pc:picChg chg="del">
          <ac:chgData name="Eduardo Andres Chacin Ruiz" userId="ccacac63-8927-4629-997d-ccf14e25367f" providerId="ADAL" clId="{64E43C34-893F-4E87-AAEB-E2B009A0FDBD}" dt="2024-06-01T22:41:40.077" v="1801" actId="478"/>
          <ac:picMkLst>
            <pc:docMk/>
            <pc:sldMk cId="2713357398" sldId="299"/>
            <ac:picMk id="3" creationId="{7018842F-BCD4-D3BC-6C3F-374B604584B0}"/>
          </ac:picMkLst>
        </pc:picChg>
        <pc:picChg chg="add mod modCrop">
          <ac:chgData name="Eduardo Andres Chacin Ruiz" userId="ccacac63-8927-4629-997d-ccf14e25367f" providerId="ADAL" clId="{64E43C34-893F-4E87-AAEB-E2B009A0FDBD}" dt="2024-06-01T23:50:20.446" v="2204" actId="1038"/>
          <ac:picMkLst>
            <pc:docMk/>
            <pc:sldMk cId="2713357398" sldId="299"/>
            <ac:picMk id="7" creationId="{75E1EA3F-A1F8-F710-0AAB-731217CC4DBC}"/>
          </ac:picMkLst>
        </pc:picChg>
        <pc:picChg chg="add mod ord modCrop">
          <ac:chgData name="Eduardo Andres Chacin Ruiz" userId="ccacac63-8927-4629-997d-ccf14e25367f" providerId="ADAL" clId="{64E43C34-893F-4E87-AAEB-E2B009A0FDBD}" dt="2024-06-01T23:52:50.729" v="2231" actId="1035"/>
          <ac:picMkLst>
            <pc:docMk/>
            <pc:sldMk cId="2713357398" sldId="299"/>
            <ac:picMk id="10" creationId="{349136ED-75FC-0375-5E69-347FB5B2D215}"/>
          </ac:picMkLst>
        </pc:picChg>
        <pc:picChg chg="add mod ord modCrop">
          <ac:chgData name="Eduardo Andres Chacin Ruiz" userId="ccacac63-8927-4629-997d-ccf14e25367f" providerId="ADAL" clId="{64E43C34-893F-4E87-AAEB-E2B009A0FDBD}" dt="2024-06-01T23:52:50.729" v="2231" actId="1035"/>
          <ac:picMkLst>
            <pc:docMk/>
            <pc:sldMk cId="2713357398" sldId="299"/>
            <ac:picMk id="12" creationId="{93F82D7F-D6C8-8A67-AB49-4E44C64A5BCB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2T15:17:48.839" v="2239" actId="14100"/>
        <pc:sldMkLst>
          <pc:docMk/>
          <pc:sldMk cId="805189996" sldId="300"/>
        </pc:sldMkLst>
        <pc:spChg chg="mod">
          <ac:chgData name="Eduardo Andres Chacin Ruiz" userId="ccacac63-8927-4629-997d-ccf14e25367f" providerId="ADAL" clId="{64E43C34-893F-4E87-AAEB-E2B009A0FDBD}" dt="2024-06-01T23:28:27.986" v="2014" actId="1076"/>
          <ac:spMkLst>
            <pc:docMk/>
            <pc:sldMk cId="805189996" sldId="300"/>
            <ac:spMk id="4" creationId="{9BFE3C42-45A7-36D0-41BF-00AF8DDE4B8B}"/>
          </ac:spMkLst>
        </pc:spChg>
        <pc:spChg chg="mod">
          <ac:chgData name="Eduardo Andres Chacin Ruiz" userId="ccacac63-8927-4629-997d-ccf14e25367f" providerId="ADAL" clId="{64E43C34-893F-4E87-AAEB-E2B009A0FDBD}" dt="2024-06-01T23:28:27.986" v="2014" actId="1076"/>
          <ac:spMkLst>
            <pc:docMk/>
            <pc:sldMk cId="805189996" sldId="300"/>
            <ac:spMk id="5" creationId="{FA205450-55F2-2870-5808-77A5B55F82D5}"/>
          </ac:spMkLst>
        </pc:spChg>
        <pc:spChg chg="del">
          <ac:chgData name="Eduardo Andres Chacin Ruiz" userId="ccacac63-8927-4629-997d-ccf14e25367f" providerId="ADAL" clId="{64E43C34-893F-4E87-AAEB-E2B009A0FDBD}" dt="2024-06-01T23:27:55.381" v="2001" actId="478"/>
          <ac:spMkLst>
            <pc:docMk/>
            <pc:sldMk cId="805189996" sldId="300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64E43C34-893F-4E87-AAEB-E2B009A0FDBD}" dt="2024-06-02T15:17:48.839" v="2239" actId="14100"/>
          <ac:spMkLst>
            <pc:docMk/>
            <pc:sldMk cId="805189996" sldId="300"/>
            <ac:spMk id="11" creationId="{36AF5743-A53C-431C-B9FF-6273A18D5C17}"/>
          </ac:spMkLst>
        </pc:spChg>
        <pc:spChg chg="del">
          <ac:chgData name="Eduardo Andres Chacin Ruiz" userId="ccacac63-8927-4629-997d-ccf14e25367f" providerId="ADAL" clId="{64E43C34-893F-4E87-AAEB-E2B009A0FDBD}" dt="2024-06-01T23:28:21.813" v="2013" actId="478"/>
          <ac:spMkLst>
            <pc:docMk/>
            <pc:sldMk cId="805189996" sldId="300"/>
            <ac:spMk id="14" creationId="{1C42DAC8-0C3A-D585-534B-02E83973727E}"/>
          </ac:spMkLst>
        </pc:spChg>
        <pc:spChg chg="del">
          <ac:chgData name="Eduardo Andres Chacin Ruiz" userId="ccacac63-8927-4629-997d-ccf14e25367f" providerId="ADAL" clId="{64E43C34-893F-4E87-AAEB-E2B009A0FDBD}" dt="2024-06-01T23:28:21.813" v="2013" actId="478"/>
          <ac:spMkLst>
            <pc:docMk/>
            <pc:sldMk cId="805189996" sldId="300"/>
            <ac:spMk id="15" creationId="{E165C3C1-9740-A7AE-4FC7-66400C6F526E}"/>
          </ac:spMkLst>
        </pc:spChg>
        <pc:picChg chg="add mod modCrop">
          <ac:chgData name="Eduardo Andres Chacin Ruiz" userId="ccacac63-8927-4629-997d-ccf14e25367f" providerId="ADAL" clId="{64E43C34-893F-4E87-AAEB-E2B009A0FDBD}" dt="2024-06-01T23:28:27.986" v="2014" actId="1076"/>
          <ac:picMkLst>
            <pc:docMk/>
            <pc:sldMk cId="805189996" sldId="300"/>
            <ac:picMk id="3" creationId="{9E53C474-3B51-0F01-1B6B-87590E85B9B3}"/>
          </ac:picMkLst>
        </pc:picChg>
        <pc:picChg chg="del">
          <ac:chgData name="Eduardo Andres Chacin Ruiz" userId="ccacac63-8927-4629-997d-ccf14e25367f" providerId="ADAL" clId="{64E43C34-893F-4E87-AAEB-E2B009A0FDBD}" dt="2024-06-01T23:27:51.228" v="2000" actId="478"/>
          <ac:picMkLst>
            <pc:docMk/>
            <pc:sldMk cId="805189996" sldId="300"/>
            <ac:picMk id="7" creationId="{75E1EA3F-A1F8-F710-0AAB-731217CC4DBC}"/>
          </ac:picMkLst>
        </pc:picChg>
        <pc:picChg chg="del">
          <ac:chgData name="Eduardo Andres Chacin Ruiz" userId="ccacac63-8927-4629-997d-ccf14e25367f" providerId="ADAL" clId="{64E43C34-893F-4E87-AAEB-E2B009A0FDBD}" dt="2024-06-01T23:27:49.906" v="1999" actId="478"/>
          <ac:picMkLst>
            <pc:docMk/>
            <pc:sldMk cId="805189996" sldId="300"/>
            <ac:picMk id="10" creationId="{349136ED-75FC-0375-5E69-347FB5B2D215}"/>
          </ac:picMkLst>
        </pc:picChg>
      </pc:sldChg>
    </pc:docChg>
  </pc:docChgLst>
  <pc:docChgLst>
    <pc:chgData name="Eduardo Andres Chacin Ruiz" userId="ccacac63-8927-4629-997d-ccf14e25367f" providerId="ADAL" clId="{E51A2763-54ED-434B-829A-C93F21BA18E2}"/>
    <pc:docChg chg="custSel modSld">
      <pc:chgData name="Eduardo Andres Chacin Ruiz" userId="ccacac63-8927-4629-997d-ccf14e25367f" providerId="ADAL" clId="{E51A2763-54ED-434B-829A-C93F21BA18E2}" dt="2024-05-25T17:04:17.892" v="21"/>
      <pc:docMkLst>
        <pc:docMk/>
      </pc:docMkLst>
      <pc:sldChg chg="addSp delSp modSp mod">
        <pc:chgData name="Eduardo Andres Chacin Ruiz" userId="ccacac63-8927-4629-997d-ccf14e25367f" providerId="ADAL" clId="{E51A2763-54ED-434B-829A-C93F21BA18E2}" dt="2024-05-25T17:04:17.892" v="21"/>
        <pc:sldMkLst>
          <pc:docMk/>
          <pc:sldMk cId="3042743239" sldId="260"/>
        </pc:sldMkLst>
        <pc:picChg chg="add del mod">
          <ac:chgData name="Eduardo Andres Chacin Ruiz" userId="ccacac63-8927-4629-997d-ccf14e25367f" providerId="ADAL" clId="{E51A2763-54ED-434B-829A-C93F21BA18E2}" dt="2024-05-25T17:04:16.064" v="19" actId="21"/>
          <ac:picMkLst>
            <pc:docMk/>
            <pc:sldMk cId="3042743239" sldId="260"/>
            <ac:picMk id="3" creationId="{7852585C-C77D-9BA7-5427-9ECF385536B8}"/>
          </ac:picMkLst>
        </pc:picChg>
        <pc:picChg chg="add mod">
          <ac:chgData name="Eduardo Andres Chacin Ruiz" userId="ccacac63-8927-4629-997d-ccf14e25367f" providerId="ADAL" clId="{E51A2763-54ED-434B-829A-C93F21BA18E2}" dt="2024-05-25T17:04:17.892" v="21"/>
          <ac:picMkLst>
            <pc:docMk/>
            <pc:sldMk cId="3042743239" sldId="260"/>
            <ac:picMk id="4" creationId="{7852585C-C77D-9BA7-5427-9ECF385536B8}"/>
          </ac:picMkLst>
        </pc:picChg>
        <pc:picChg chg="del">
          <ac:chgData name="Eduardo Andres Chacin Ruiz" userId="ccacac63-8927-4629-997d-ccf14e25367f" providerId="ADAL" clId="{E51A2763-54ED-434B-829A-C93F21BA18E2}" dt="2024-05-25T17:04:17.042" v="20" actId="478"/>
          <ac:picMkLst>
            <pc:docMk/>
            <pc:sldMk cId="3042743239" sldId="260"/>
            <ac:picMk id="12" creationId="{A9CE8684-576F-5984-9782-04292430E3E6}"/>
          </ac:picMkLst>
        </pc:picChg>
      </pc:sldChg>
      <pc:sldChg chg="addSp delSp modSp mod">
        <pc:chgData name="Eduardo Andres Chacin Ruiz" userId="ccacac63-8927-4629-997d-ccf14e25367f" providerId="ADAL" clId="{E51A2763-54ED-434B-829A-C93F21BA18E2}" dt="2024-05-25T16:51:19.542" v="11"/>
        <pc:sldMkLst>
          <pc:docMk/>
          <pc:sldMk cId="368732525" sldId="270"/>
        </pc:sldMkLst>
        <pc:picChg chg="add del mod">
          <ac:chgData name="Eduardo Andres Chacin Ruiz" userId="ccacac63-8927-4629-997d-ccf14e25367f" providerId="ADAL" clId="{E51A2763-54ED-434B-829A-C93F21BA18E2}" dt="2024-05-25T16:50:29.958" v="3" actId="478"/>
          <ac:picMkLst>
            <pc:docMk/>
            <pc:sldMk cId="368732525" sldId="270"/>
            <ac:picMk id="3" creationId="{D3C451ED-60A5-2207-9730-D80067A90499}"/>
          </ac:picMkLst>
        </pc:picChg>
        <pc:picChg chg="del">
          <ac:chgData name="Eduardo Andres Chacin Ruiz" userId="ccacac63-8927-4629-997d-ccf14e25367f" providerId="ADAL" clId="{E51A2763-54ED-434B-829A-C93F21BA18E2}" dt="2024-05-25T16:51:18.302" v="10" actId="478"/>
          <ac:picMkLst>
            <pc:docMk/>
            <pc:sldMk cId="368732525" sldId="270"/>
            <ac:picMk id="7" creationId="{A0496DE1-5890-AF45-825C-A0B28228697F}"/>
          </ac:picMkLst>
        </pc:picChg>
        <pc:picChg chg="add del mod">
          <ac:chgData name="Eduardo Andres Chacin Ruiz" userId="ccacac63-8927-4629-997d-ccf14e25367f" providerId="ADAL" clId="{E51A2763-54ED-434B-829A-C93F21BA18E2}" dt="2024-05-25T16:51:15.240" v="9" actId="21"/>
          <ac:picMkLst>
            <pc:docMk/>
            <pc:sldMk cId="368732525" sldId="270"/>
            <ac:picMk id="10" creationId="{F9D93119-7162-11A1-C77F-216E3BA3C7BF}"/>
          </ac:picMkLst>
        </pc:picChg>
        <pc:picChg chg="add mod">
          <ac:chgData name="Eduardo Andres Chacin Ruiz" userId="ccacac63-8927-4629-997d-ccf14e25367f" providerId="ADAL" clId="{E51A2763-54ED-434B-829A-C93F21BA18E2}" dt="2024-05-25T16:51:19.542" v="11"/>
          <ac:picMkLst>
            <pc:docMk/>
            <pc:sldMk cId="368732525" sldId="270"/>
            <ac:picMk id="11" creationId="{F9D93119-7162-11A1-C77F-216E3BA3C7BF}"/>
          </ac:picMkLst>
        </pc:picChg>
      </pc:sldChg>
    </pc:docChg>
  </pc:docChgLst>
  <pc:docChgLst>
    <pc:chgData name="Eduardo Andres Chacin Ruiz" userId="ccacac63-8927-4629-997d-ccf14e25367f" providerId="ADAL" clId="{F1513319-3C44-4246-8CFB-718B70F16F01}"/>
    <pc:docChg chg="modSld">
      <pc:chgData name="Eduardo Andres Chacin Ruiz" userId="ccacac63-8927-4629-997d-ccf14e25367f" providerId="ADAL" clId="{F1513319-3C44-4246-8CFB-718B70F16F01}" dt="2024-03-29T22:45:21.533" v="12" actId="20577"/>
      <pc:docMkLst>
        <pc:docMk/>
      </pc:docMkLst>
      <pc:sldChg chg="modSp mod">
        <pc:chgData name="Eduardo Andres Chacin Ruiz" userId="ccacac63-8927-4629-997d-ccf14e25367f" providerId="ADAL" clId="{F1513319-3C44-4246-8CFB-718B70F16F01}" dt="2024-03-29T22:45:21.533" v="12" actId="20577"/>
        <pc:sldMkLst>
          <pc:docMk/>
          <pc:sldMk cId="4116194073" sldId="276"/>
        </pc:sldMkLst>
        <pc:spChg chg="mod">
          <ac:chgData name="Eduardo Andres Chacin Ruiz" userId="ccacac63-8927-4629-997d-ccf14e25367f" providerId="ADAL" clId="{F1513319-3C44-4246-8CFB-718B70F16F01}" dt="2024-03-29T22:45:18.807" v="6" actId="1076"/>
          <ac:spMkLst>
            <pc:docMk/>
            <pc:sldMk cId="4116194073" sldId="276"/>
            <ac:spMk id="10" creationId="{71DF8ADB-2AF8-3C8A-ACB5-F232732B6AF1}"/>
          </ac:spMkLst>
        </pc:spChg>
        <pc:spChg chg="mod">
          <ac:chgData name="Eduardo Andres Chacin Ruiz" userId="ccacac63-8927-4629-997d-ccf14e25367f" providerId="ADAL" clId="{F1513319-3C44-4246-8CFB-718B70F16F01}" dt="2024-03-29T22:45:21.533" v="12" actId="20577"/>
          <ac:spMkLst>
            <pc:docMk/>
            <pc:sldMk cId="4116194073" sldId="276"/>
            <ac:spMk id="11" creationId="{1E065F29-8664-7851-0DB4-8C3126228CC0}"/>
          </ac:spMkLst>
        </pc:spChg>
      </pc:sldChg>
    </pc:docChg>
  </pc:docChgLst>
  <pc:docChgLst>
    <pc:chgData name="Eduardo Andres Chacin Ruiz" userId="ccacac63-8927-4629-997d-ccf14e25367f" providerId="ADAL" clId="{88B27788-4028-4723-BB39-B89F85A54EAD}"/>
    <pc:docChg chg="undo custSel modSld sldOrd">
      <pc:chgData name="Eduardo Andres Chacin Ruiz" userId="ccacac63-8927-4629-997d-ccf14e25367f" providerId="ADAL" clId="{88B27788-4028-4723-BB39-B89F85A54EAD}" dt="2024-07-23T01:40:05.717" v="176" actId="20577"/>
      <pc:docMkLst>
        <pc:docMk/>
      </pc:docMkLst>
      <pc:sldChg chg="addSp delSp modSp mod">
        <pc:chgData name="Eduardo Andres Chacin Ruiz" userId="ccacac63-8927-4629-997d-ccf14e25367f" providerId="ADAL" clId="{88B27788-4028-4723-BB39-B89F85A54EAD}" dt="2024-07-22T22:45:44.781" v="21"/>
        <pc:sldMkLst>
          <pc:docMk/>
          <pc:sldMk cId="2185882545" sldId="256"/>
        </pc:sldMkLst>
        <pc:picChg chg="add del mod modCrop">
          <ac:chgData name="Eduardo Andres Chacin Ruiz" userId="ccacac63-8927-4629-997d-ccf14e25367f" providerId="ADAL" clId="{88B27788-4028-4723-BB39-B89F85A54EAD}" dt="2024-07-22T21:59:16.452" v="11" actId="21"/>
          <ac:picMkLst>
            <pc:docMk/>
            <pc:sldMk cId="2185882545" sldId="256"/>
            <ac:picMk id="3" creationId="{BF295959-5894-49D8-17A9-5BEB3276B6DF}"/>
          </ac:picMkLst>
        </pc:picChg>
        <pc:picChg chg="add mod">
          <ac:chgData name="Eduardo Andres Chacin Ruiz" userId="ccacac63-8927-4629-997d-ccf14e25367f" providerId="ADAL" clId="{88B27788-4028-4723-BB39-B89F85A54EAD}" dt="2024-07-22T21:59:18.890" v="13"/>
          <ac:picMkLst>
            <pc:docMk/>
            <pc:sldMk cId="2185882545" sldId="256"/>
            <ac:picMk id="4" creationId="{BF295959-5894-49D8-17A9-5BEB3276B6DF}"/>
          </ac:picMkLst>
        </pc:picChg>
        <pc:picChg chg="add del mod">
          <ac:chgData name="Eduardo Andres Chacin Ruiz" userId="ccacac63-8927-4629-997d-ccf14e25367f" providerId="ADAL" clId="{88B27788-4028-4723-BB39-B89F85A54EAD}" dt="2024-07-22T22:45:42.948" v="19" actId="21"/>
          <ac:picMkLst>
            <pc:docMk/>
            <pc:sldMk cId="2185882545" sldId="256"/>
            <ac:picMk id="9" creationId="{1D74504D-2517-43A7-005A-5B7E041327D9}"/>
          </ac:picMkLst>
        </pc:picChg>
        <pc:picChg chg="add mod">
          <ac:chgData name="Eduardo Andres Chacin Ruiz" userId="ccacac63-8927-4629-997d-ccf14e25367f" providerId="ADAL" clId="{88B27788-4028-4723-BB39-B89F85A54EAD}" dt="2024-07-22T22:45:44.781" v="21"/>
          <ac:picMkLst>
            <pc:docMk/>
            <pc:sldMk cId="2185882545" sldId="256"/>
            <ac:picMk id="10" creationId="{1D74504D-2517-43A7-005A-5B7E041327D9}"/>
          </ac:picMkLst>
        </pc:picChg>
        <pc:picChg chg="del">
          <ac:chgData name="Eduardo Andres Chacin Ruiz" userId="ccacac63-8927-4629-997d-ccf14e25367f" providerId="ADAL" clId="{88B27788-4028-4723-BB39-B89F85A54EAD}" dt="2024-07-22T21:59:17.709" v="12" actId="478"/>
          <ac:picMkLst>
            <pc:docMk/>
            <pc:sldMk cId="2185882545" sldId="256"/>
            <ac:picMk id="20" creationId="{05315475-60B3-C4A6-4E5A-B7D388774EEB}"/>
          </ac:picMkLst>
        </pc:picChg>
        <pc:picChg chg="del">
          <ac:chgData name="Eduardo Andres Chacin Ruiz" userId="ccacac63-8927-4629-997d-ccf14e25367f" providerId="ADAL" clId="{88B27788-4028-4723-BB39-B89F85A54EAD}" dt="2024-07-22T22:45:44.007" v="20" actId="478"/>
          <ac:picMkLst>
            <pc:docMk/>
            <pc:sldMk cId="2185882545" sldId="256"/>
            <ac:picMk id="22" creationId="{89889125-4307-824C-1CC1-C89182B489C1}"/>
          </ac:picMkLst>
        </pc:picChg>
      </pc:sldChg>
      <pc:sldChg chg="modSp mod ord">
        <pc:chgData name="Eduardo Andres Chacin Ruiz" userId="ccacac63-8927-4629-997d-ccf14e25367f" providerId="ADAL" clId="{88B27788-4028-4723-BB39-B89F85A54EAD}" dt="2024-07-23T01:37:53.878" v="139" actId="1076"/>
        <pc:sldMkLst>
          <pc:docMk/>
          <pc:sldMk cId="56991058" sldId="283"/>
        </pc:sldMkLst>
        <pc:spChg chg="mod">
          <ac:chgData name="Eduardo Andres Chacin Ruiz" userId="ccacac63-8927-4629-997d-ccf14e25367f" providerId="ADAL" clId="{88B27788-4028-4723-BB39-B89F85A54EAD}" dt="2024-07-23T01:37:53.878" v="139" actId="1076"/>
          <ac:spMkLst>
            <pc:docMk/>
            <pc:sldMk cId="56991058" sldId="283"/>
            <ac:spMk id="28" creationId="{57CEDAFB-7E45-BF75-8390-522C7E7BC2FB}"/>
          </ac:spMkLst>
        </pc:spChg>
      </pc:sldChg>
      <pc:sldChg chg="addSp delSp modSp mod ord">
        <pc:chgData name="Eduardo Andres Chacin Ruiz" userId="ccacac63-8927-4629-997d-ccf14e25367f" providerId="ADAL" clId="{88B27788-4028-4723-BB39-B89F85A54EAD}" dt="2024-07-23T01:38:03.107" v="145" actId="20577"/>
        <pc:sldMkLst>
          <pc:docMk/>
          <pc:sldMk cId="3233637448" sldId="284"/>
        </pc:sldMkLst>
        <pc:spChg chg="del">
          <ac:chgData name="Eduardo Andres Chacin Ruiz" userId="ccacac63-8927-4629-997d-ccf14e25367f" providerId="ADAL" clId="{88B27788-4028-4723-BB39-B89F85A54EAD}" dt="2024-07-23T01:37:58.465" v="140" actId="478"/>
          <ac:spMkLst>
            <pc:docMk/>
            <pc:sldMk cId="3233637448" sldId="284"/>
            <ac:spMk id="28" creationId="{B69338E4-909D-75E1-A929-3CA67CD47621}"/>
          </ac:spMkLst>
        </pc:spChg>
        <pc:spChg chg="add mod">
          <ac:chgData name="Eduardo Andres Chacin Ruiz" userId="ccacac63-8927-4629-997d-ccf14e25367f" providerId="ADAL" clId="{88B27788-4028-4723-BB39-B89F85A54EAD}" dt="2024-07-23T01:38:03.107" v="145" actId="20577"/>
          <ac:spMkLst>
            <pc:docMk/>
            <pc:sldMk cId="3233637448" sldId="284"/>
            <ac:spMk id="34" creationId="{6DDC697B-04B3-B0C6-69AA-5205F724F68A}"/>
          </ac:spMkLst>
        </pc:spChg>
      </pc:sldChg>
      <pc:sldChg chg="addSp delSp modSp mod ord">
        <pc:chgData name="Eduardo Andres Chacin Ruiz" userId="ccacac63-8927-4629-997d-ccf14e25367f" providerId="ADAL" clId="{88B27788-4028-4723-BB39-B89F85A54EAD}" dt="2024-07-23T01:38:14.407" v="151" actId="20577"/>
        <pc:sldMkLst>
          <pc:docMk/>
          <pc:sldMk cId="2675604842" sldId="285"/>
        </pc:sldMkLst>
        <pc:spChg chg="del">
          <ac:chgData name="Eduardo Andres Chacin Ruiz" userId="ccacac63-8927-4629-997d-ccf14e25367f" providerId="ADAL" clId="{88B27788-4028-4723-BB39-B89F85A54EAD}" dt="2024-07-23T01:38:09.355" v="146" actId="478"/>
          <ac:spMkLst>
            <pc:docMk/>
            <pc:sldMk cId="2675604842" sldId="285"/>
            <ac:spMk id="26" creationId="{2BB613BC-6C6A-EAD7-5AE1-09BD2DF545BA}"/>
          </ac:spMkLst>
        </pc:spChg>
        <pc:spChg chg="add mod">
          <ac:chgData name="Eduardo Andres Chacin Ruiz" userId="ccacac63-8927-4629-997d-ccf14e25367f" providerId="ADAL" clId="{88B27788-4028-4723-BB39-B89F85A54EAD}" dt="2024-07-23T01:38:14.407" v="151" actId="20577"/>
          <ac:spMkLst>
            <pc:docMk/>
            <pc:sldMk cId="2675604842" sldId="285"/>
            <ac:spMk id="34" creationId="{8AEBE9D6-36E2-31E5-0A4F-9FD23E22EBAD}"/>
          </ac:spMkLst>
        </pc:spChg>
      </pc:sldChg>
      <pc:sldChg chg="addSp delSp modSp mod ord">
        <pc:chgData name="Eduardo Andres Chacin Ruiz" userId="ccacac63-8927-4629-997d-ccf14e25367f" providerId="ADAL" clId="{88B27788-4028-4723-BB39-B89F85A54EAD}" dt="2024-07-23T01:38:29.683" v="160" actId="14100"/>
        <pc:sldMkLst>
          <pc:docMk/>
          <pc:sldMk cId="1139043194" sldId="286"/>
        </pc:sldMkLst>
        <pc:spChg chg="del">
          <ac:chgData name="Eduardo Andres Chacin Ruiz" userId="ccacac63-8927-4629-997d-ccf14e25367f" providerId="ADAL" clId="{88B27788-4028-4723-BB39-B89F85A54EAD}" dt="2024-07-23T01:38:19.367" v="152" actId="478"/>
          <ac:spMkLst>
            <pc:docMk/>
            <pc:sldMk cId="1139043194" sldId="286"/>
            <ac:spMk id="23" creationId="{1F5E0AC0-CA92-D364-D02B-6D47166FB4E9}"/>
          </ac:spMkLst>
        </pc:spChg>
        <pc:spChg chg="add mod">
          <ac:chgData name="Eduardo Andres Chacin Ruiz" userId="ccacac63-8927-4629-997d-ccf14e25367f" providerId="ADAL" clId="{88B27788-4028-4723-BB39-B89F85A54EAD}" dt="2024-07-23T01:38:29.683" v="160" actId="14100"/>
          <ac:spMkLst>
            <pc:docMk/>
            <pc:sldMk cId="1139043194" sldId="286"/>
            <ac:spMk id="34" creationId="{49AB41BB-09C2-39EF-DFD7-B000D0B55765}"/>
          </ac:spMkLst>
        </pc:spChg>
      </pc:sldChg>
      <pc:sldChg chg="modSp mod">
        <pc:chgData name="Eduardo Andres Chacin Ruiz" userId="ccacac63-8927-4629-997d-ccf14e25367f" providerId="ADAL" clId="{88B27788-4028-4723-BB39-B89F85A54EAD}" dt="2024-07-23T01:40:05.717" v="176" actId="20577"/>
        <pc:sldMkLst>
          <pc:docMk/>
          <pc:sldMk cId="1263130003" sldId="290"/>
        </pc:sldMkLst>
        <pc:spChg chg="mod">
          <ac:chgData name="Eduardo Andres Chacin Ruiz" userId="ccacac63-8927-4629-997d-ccf14e25367f" providerId="ADAL" clId="{88B27788-4028-4723-BB39-B89F85A54EAD}" dt="2024-07-23T01:40:05.717" v="176" actId="20577"/>
          <ac:spMkLst>
            <pc:docMk/>
            <pc:sldMk cId="1263130003" sldId="290"/>
            <ac:spMk id="5" creationId="{8B51E8E7-12E4-2B32-FF22-CB30A7479F89}"/>
          </ac:spMkLst>
        </pc:spChg>
      </pc:sldChg>
      <pc:sldChg chg="addSp delSp modSp mod">
        <pc:chgData name="Eduardo Andres Chacin Ruiz" userId="ccacac63-8927-4629-997d-ccf14e25367f" providerId="ADAL" clId="{88B27788-4028-4723-BB39-B89F85A54EAD}" dt="2024-07-23T01:39:46.895" v="173" actId="14100"/>
        <pc:sldMkLst>
          <pc:docMk/>
          <pc:sldMk cId="601587164" sldId="295"/>
        </pc:sldMkLst>
        <pc:spChg chg="mod">
          <ac:chgData name="Eduardo Andres Chacin Ruiz" userId="ccacac63-8927-4629-997d-ccf14e25367f" providerId="ADAL" clId="{88B27788-4028-4723-BB39-B89F85A54EAD}" dt="2024-07-23T01:39:46.895" v="173" actId="14100"/>
          <ac:spMkLst>
            <pc:docMk/>
            <pc:sldMk cId="601587164" sldId="295"/>
            <ac:spMk id="8" creationId="{8B51E8E7-12E4-2B32-FF22-CB30A7479F89}"/>
          </ac:spMkLst>
        </pc:spChg>
        <pc:picChg chg="add del mod modCrop">
          <ac:chgData name="Eduardo Andres Chacin Ruiz" userId="ccacac63-8927-4629-997d-ccf14e25367f" providerId="ADAL" clId="{88B27788-4028-4723-BB39-B89F85A54EAD}" dt="2024-07-22T23:10:02.802" v="33" actId="21"/>
          <ac:picMkLst>
            <pc:docMk/>
            <pc:sldMk cId="601587164" sldId="295"/>
            <ac:picMk id="3" creationId="{EF700BA9-160B-C5D0-E43B-25135433CE82}"/>
          </ac:picMkLst>
        </pc:picChg>
        <pc:picChg chg="add mod">
          <ac:chgData name="Eduardo Andres Chacin Ruiz" userId="ccacac63-8927-4629-997d-ccf14e25367f" providerId="ADAL" clId="{88B27788-4028-4723-BB39-B89F85A54EAD}" dt="2024-07-23T00:02:52.637" v="75" actId="1035"/>
          <ac:picMkLst>
            <pc:docMk/>
            <pc:sldMk cId="601587164" sldId="295"/>
            <ac:picMk id="6" creationId="{EF700BA9-160B-C5D0-E43B-25135433CE82}"/>
          </ac:picMkLst>
        </pc:picChg>
        <pc:picChg chg="del">
          <ac:chgData name="Eduardo Andres Chacin Ruiz" userId="ccacac63-8927-4629-997d-ccf14e25367f" providerId="ADAL" clId="{88B27788-4028-4723-BB39-B89F85A54EAD}" dt="2024-07-23T00:02:31.352" v="42" actId="478"/>
          <ac:picMkLst>
            <pc:docMk/>
            <pc:sldMk cId="601587164" sldId="295"/>
            <ac:picMk id="7" creationId="{4C41B87B-0797-298B-1497-C12AE43D804D}"/>
          </ac:picMkLst>
        </pc:picChg>
        <pc:picChg chg="add del mod">
          <ac:chgData name="Eduardo Andres Chacin Ruiz" userId="ccacac63-8927-4629-997d-ccf14e25367f" providerId="ADAL" clId="{88B27788-4028-4723-BB39-B89F85A54EAD}" dt="2024-07-23T00:02:30.317" v="41" actId="21"/>
          <ac:picMkLst>
            <pc:docMk/>
            <pc:sldMk cId="601587164" sldId="295"/>
            <ac:picMk id="10" creationId="{BD751056-0E8C-1EB3-22E2-60AB1CBE26C0}"/>
          </ac:picMkLst>
        </pc:picChg>
        <pc:picChg chg="add mod ord">
          <ac:chgData name="Eduardo Andres Chacin Ruiz" userId="ccacac63-8927-4629-997d-ccf14e25367f" providerId="ADAL" clId="{88B27788-4028-4723-BB39-B89F85A54EAD}" dt="2024-07-23T00:05:33.028" v="126" actId="1036"/>
          <ac:picMkLst>
            <pc:docMk/>
            <pc:sldMk cId="601587164" sldId="295"/>
            <ac:picMk id="11" creationId="{BD751056-0E8C-1EB3-22E2-60AB1CBE26C0}"/>
          </ac:picMkLst>
        </pc:picChg>
        <pc:picChg chg="del">
          <ac:chgData name="Eduardo Andres Chacin Ruiz" userId="ccacac63-8927-4629-997d-ccf14e25367f" providerId="ADAL" clId="{88B27788-4028-4723-BB39-B89F85A54EAD}" dt="2024-07-22T23:10:04.187" v="34" actId="478"/>
          <ac:picMkLst>
            <pc:docMk/>
            <pc:sldMk cId="601587164" sldId="295"/>
            <ac:picMk id="13" creationId="{8412ECBE-CF67-B281-4242-B02D364201FF}"/>
          </ac:picMkLst>
        </pc:picChg>
      </pc:sldChg>
      <pc:sldChg chg="modSp mod">
        <pc:chgData name="Eduardo Andres Chacin Ruiz" userId="ccacac63-8927-4629-997d-ccf14e25367f" providerId="ADAL" clId="{88B27788-4028-4723-BB39-B89F85A54EAD}" dt="2024-07-23T01:39:31.028" v="168" actId="14100"/>
        <pc:sldMkLst>
          <pc:docMk/>
          <pc:sldMk cId="2713357398" sldId="299"/>
        </pc:sldMkLst>
        <pc:spChg chg="mod">
          <ac:chgData name="Eduardo Andres Chacin Ruiz" userId="ccacac63-8927-4629-997d-ccf14e25367f" providerId="ADAL" clId="{88B27788-4028-4723-BB39-B89F85A54EAD}" dt="2024-07-23T01:39:31.028" v="168" actId="14100"/>
          <ac:spMkLst>
            <pc:docMk/>
            <pc:sldMk cId="2713357398" sldId="299"/>
            <ac:spMk id="11" creationId="{36AF5743-A53C-431C-B9FF-6273A18D5C17}"/>
          </ac:spMkLst>
        </pc:spChg>
      </pc:sldChg>
      <pc:sldChg chg="modSp mod ord">
        <pc:chgData name="Eduardo Andres Chacin Ruiz" userId="ccacac63-8927-4629-997d-ccf14e25367f" providerId="ADAL" clId="{88B27788-4028-4723-BB39-B89F85A54EAD}" dt="2024-07-23T01:39:21.234" v="164" actId="20577"/>
        <pc:sldMkLst>
          <pc:docMk/>
          <pc:sldMk cId="805189996" sldId="300"/>
        </pc:sldMkLst>
        <pc:spChg chg="mod">
          <ac:chgData name="Eduardo Andres Chacin Ruiz" userId="ccacac63-8927-4629-997d-ccf14e25367f" providerId="ADAL" clId="{88B27788-4028-4723-BB39-B89F85A54EAD}" dt="2024-07-23T01:39:21.234" v="164" actId="20577"/>
          <ac:spMkLst>
            <pc:docMk/>
            <pc:sldMk cId="805189996" sldId="300"/>
            <ac:spMk id="11" creationId="{36AF5743-A53C-431C-B9FF-6273A18D5C17}"/>
          </ac:spMkLst>
        </pc:spChg>
      </pc:sldChg>
    </pc:docChg>
  </pc:docChgLst>
  <pc:docChgLst>
    <pc:chgData name="Eduardo Andres Chacin Ruiz" userId="ccacac63-8927-4629-997d-ccf14e25367f" providerId="ADAL" clId="{5AA43A64-4129-479F-BC94-C68BCBD00E3A}"/>
    <pc:docChg chg="custSel modSld">
      <pc:chgData name="Eduardo Andres Chacin Ruiz" userId="ccacac63-8927-4629-997d-ccf14e25367f" providerId="ADAL" clId="{5AA43A64-4129-479F-BC94-C68BCBD00E3A}" dt="2024-04-14T15:11:36.816" v="52"/>
      <pc:docMkLst>
        <pc:docMk/>
      </pc:docMkLst>
      <pc:sldChg chg="addSp delSp modSp mod">
        <pc:chgData name="Eduardo Andres Chacin Ruiz" userId="ccacac63-8927-4629-997d-ccf14e25367f" providerId="ADAL" clId="{5AA43A64-4129-479F-BC94-C68BCBD00E3A}" dt="2024-04-14T15:05:09.041" v="29"/>
        <pc:sldMkLst>
          <pc:docMk/>
          <pc:sldMk cId="3255896430" sldId="257"/>
        </pc:sldMkLst>
        <pc:picChg chg="add del mod">
          <ac:chgData name="Eduardo Andres Chacin Ruiz" userId="ccacac63-8927-4629-997d-ccf14e25367f" providerId="ADAL" clId="{5AA43A64-4129-479F-BC94-C68BCBD00E3A}" dt="2024-04-14T15:05:07.286" v="27" actId="21"/>
          <ac:picMkLst>
            <pc:docMk/>
            <pc:sldMk cId="3255896430" sldId="257"/>
            <ac:picMk id="3" creationId="{C29A3E3E-B2C2-9EA6-CDB5-4FC34613A1A3}"/>
          </ac:picMkLst>
        </pc:picChg>
        <pc:picChg chg="del">
          <ac:chgData name="Eduardo Andres Chacin Ruiz" userId="ccacac63-8927-4629-997d-ccf14e25367f" providerId="ADAL" clId="{5AA43A64-4129-479F-BC94-C68BCBD00E3A}" dt="2024-04-14T15:05:08.237" v="28" actId="478"/>
          <ac:picMkLst>
            <pc:docMk/>
            <pc:sldMk cId="3255896430" sldId="257"/>
            <ac:picMk id="4" creationId="{8BDC892C-E90D-8B8E-41A5-C60573F3F450}"/>
          </ac:picMkLst>
        </pc:picChg>
        <pc:picChg chg="add mod">
          <ac:chgData name="Eduardo Andres Chacin Ruiz" userId="ccacac63-8927-4629-997d-ccf14e25367f" providerId="ADAL" clId="{5AA43A64-4129-479F-BC94-C68BCBD00E3A}" dt="2024-04-14T15:05:09.041" v="29"/>
          <ac:picMkLst>
            <pc:docMk/>
            <pc:sldMk cId="3255896430" sldId="257"/>
            <ac:picMk id="5" creationId="{C29A3E3E-B2C2-9EA6-CDB5-4FC34613A1A3}"/>
          </ac:picMkLst>
        </pc:picChg>
      </pc:sldChg>
      <pc:sldChg chg="addSp delSp modSp mod">
        <pc:chgData name="Eduardo Andres Chacin Ruiz" userId="ccacac63-8927-4629-997d-ccf14e25367f" providerId="ADAL" clId="{5AA43A64-4129-479F-BC94-C68BCBD00E3A}" dt="2024-04-14T15:11:36.816" v="52"/>
        <pc:sldMkLst>
          <pc:docMk/>
          <pc:sldMk cId="3258908709" sldId="259"/>
        </pc:sldMkLst>
        <pc:picChg chg="del">
          <ac:chgData name="Eduardo Andres Chacin Ruiz" userId="ccacac63-8927-4629-997d-ccf14e25367f" providerId="ADAL" clId="{5AA43A64-4129-479F-BC94-C68BCBD00E3A}" dt="2024-04-14T15:11:35.674" v="51" actId="478"/>
          <ac:picMkLst>
            <pc:docMk/>
            <pc:sldMk cId="3258908709" sldId="259"/>
            <ac:picMk id="3" creationId="{CA299CAC-F25E-3AFF-FFC2-1245579AA90E}"/>
          </ac:picMkLst>
        </pc:picChg>
        <pc:picChg chg="add del mod">
          <ac:chgData name="Eduardo Andres Chacin Ruiz" userId="ccacac63-8927-4629-997d-ccf14e25367f" providerId="ADAL" clId="{5AA43A64-4129-479F-BC94-C68BCBD00E3A}" dt="2024-04-14T15:10:24.257" v="35" actId="478"/>
          <ac:picMkLst>
            <pc:docMk/>
            <pc:sldMk cId="3258908709" sldId="259"/>
            <ac:picMk id="4" creationId="{153DEE53-5EB8-11B0-DA33-B2F1D5090431}"/>
          </ac:picMkLst>
        </pc:picChg>
        <pc:picChg chg="add del mod">
          <ac:chgData name="Eduardo Andres Chacin Ruiz" userId="ccacac63-8927-4629-997d-ccf14e25367f" providerId="ADAL" clId="{5AA43A64-4129-479F-BC94-C68BCBD00E3A}" dt="2024-04-14T15:11:05.050" v="42" actId="21"/>
          <ac:picMkLst>
            <pc:docMk/>
            <pc:sldMk cId="3258908709" sldId="259"/>
            <ac:picMk id="9" creationId="{7CA832A7-B095-B37A-3FA1-BAB428FE2F91}"/>
          </ac:picMkLst>
        </pc:picChg>
        <pc:picChg chg="add mod">
          <ac:chgData name="Eduardo Andres Chacin Ruiz" userId="ccacac63-8927-4629-997d-ccf14e25367f" providerId="ADAL" clId="{5AA43A64-4129-479F-BC94-C68BCBD00E3A}" dt="2024-04-14T15:11:07.685" v="43"/>
          <ac:picMkLst>
            <pc:docMk/>
            <pc:sldMk cId="3258908709" sldId="259"/>
            <ac:picMk id="10" creationId="{7CA832A7-B095-B37A-3FA1-BAB428FE2F91}"/>
          </ac:picMkLst>
        </pc:picChg>
        <pc:picChg chg="add mod">
          <ac:chgData name="Eduardo Andres Chacin Ruiz" userId="ccacac63-8927-4629-997d-ccf14e25367f" providerId="ADAL" clId="{5AA43A64-4129-479F-BC94-C68BCBD00E3A}" dt="2024-04-14T15:11:09.746" v="44"/>
          <ac:picMkLst>
            <pc:docMk/>
            <pc:sldMk cId="3258908709" sldId="259"/>
            <ac:picMk id="11" creationId="{7146DAA5-C727-4CFD-9712-5B32814F764D}"/>
          </ac:picMkLst>
        </pc:picChg>
        <pc:picChg chg="add mod">
          <ac:chgData name="Eduardo Andres Chacin Ruiz" userId="ccacac63-8927-4629-997d-ccf14e25367f" providerId="ADAL" clId="{5AA43A64-4129-479F-BC94-C68BCBD00E3A}" dt="2024-04-14T15:11:13.056" v="45"/>
          <ac:picMkLst>
            <pc:docMk/>
            <pc:sldMk cId="3258908709" sldId="259"/>
            <ac:picMk id="12" creationId="{90626A1A-AA45-1135-26AD-1DAF6EA5D9D1}"/>
          </ac:picMkLst>
        </pc:picChg>
        <pc:picChg chg="add del mod">
          <ac:chgData name="Eduardo Andres Chacin Ruiz" userId="ccacac63-8927-4629-997d-ccf14e25367f" providerId="ADAL" clId="{5AA43A64-4129-479F-BC94-C68BCBD00E3A}" dt="2024-04-14T15:11:34.697" v="50" actId="21"/>
          <ac:picMkLst>
            <pc:docMk/>
            <pc:sldMk cId="3258908709" sldId="259"/>
            <ac:picMk id="13" creationId="{6F1F3F03-5D48-7544-186D-E3D4A0F18ADE}"/>
          </ac:picMkLst>
        </pc:picChg>
        <pc:picChg chg="add mod">
          <ac:chgData name="Eduardo Andres Chacin Ruiz" userId="ccacac63-8927-4629-997d-ccf14e25367f" providerId="ADAL" clId="{5AA43A64-4129-479F-BC94-C68BCBD00E3A}" dt="2024-04-14T15:11:36.816" v="52"/>
          <ac:picMkLst>
            <pc:docMk/>
            <pc:sldMk cId="3258908709" sldId="259"/>
            <ac:picMk id="14" creationId="{6F1F3F03-5D48-7544-186D-E3D4A0F18ADE}"/>
          </ac:picMkLst>
        </pc:picChg>
      </pc:sldChg>
      <pc:sldChg chg="addSp delSp modSp mod">
        <pc:chgData name="Eduardo Andres Chacin Ruiz" userId="ccacac63-8927-4629-997d-ccf14e25367f" providerId="ADAL" clId="{5AA43A64-4129-479F-BC94-C68BCBD00E3A}" dt="2024-04-14T14:55:52.473" v="21" actId="1076"/>
        <pc:sldMkLst>
          <pc:docMk/>
          <pc:sldMk cId="368732525" sldId="270"/>
        </pc:sldMkLst>
        <pc:picChg chg="del">
          <ac:chgData name="Eduardo Andres Chacin Ruiz" userId="ccacac63-8927-4629-997d-ccf14e25367f" providerId="ADAL" clId="{5AA43A64-4129-479F-BC94-C68BCBD00E3A}" dt="2024-04-14T14:55:31.180" v="12" actId="478"/>
          <ac:picMkLst>
            <pc:docMk/>
            <pc:sldMk cId="368732525" sldId="270"/>
            <ac:picMk id="3" creationId="{A962FC1A-F6F9-8C66-AB47-77B63F1559C8}"/>
          </ac:picMkLst>
        </pc:picChg>
        <pc:picChg chg="add mod">
          <ac:chgData name="Eduardo Andres Chacin Ruiz" userId="ccacac63-8927-4629-997d-ccf14e25367f" providerId="ADAL" clId="{5AA43A64-4129-479F-BC94-C68BCBD00E3A}" dt="2024-04-14T14:55:52.473" v="21" actId="1076"/>
          <ac:picMkLst>
            <pc:docMk/>
            <pc:sldMk cId="368732525" sldId="270"/>
            <ac:picMk id="6" creationId="{C7778EC6-EEB8-11AD-34C5-9FF1421E0C8D}"/>
          </ac:picMkLst>
        </pc:picChg>
      </pc:sldChg>
      <pc:sldChg chg="addSp delSp modSp mod">
        <pc:chgData name="Eduardo Andres Chacin Ruiz" userId="ccacac63-8927-4629-997d-ccf14e25367f" providerId="ADAL" clId="{5AA43A64-4129-479F-BC94-C68BCBD00E3A}" dt="2024-04-14T14:47:35.110" v="11" actId="1076"/>
        <pc:sldMkLst>
          <pc:docMk/>
          <pc:sldMk cId="2391718192" sldId="272"/>
        </pc:sldMkLst>
        <pc:picChg chg="del">
          <ac:chgData name="Eduardo Andres Chacin Ruiz" userId="ccacac63-8927-4629-997d-ccf14e25367f" providerId="ADAL" clId="{5AA43A64-4129-479F-BC94-C68BCBD00E3A}" dt="2024-04-14T14:46:50.963" v="0" actId="478"/>
          <ac:picMkLst>
            <pc:docMk/>
            <pc:sldMk cId="2391718192" sldId="272"/>
            <ac:picMk id="3" creationId="{DE1B8370-0DF9-9A87-9C64-59C5E1925CE4}"/>
          </ac:picMkLst>
        </pc:picChg>
        <pc:picChg chg="add del mod">
          <ac:chgData name="Eduardo Andres Chacin Ruiz" userId="ccacac63-8927-4629-997d-ccf14e25367f" providerId="ADAL" clId="{5AA43A64-4129-479F-BC94-C68BCBD00E3A}" dt="2024-04-14T14:46:58.110" v="4" actId="478"/>
          <ac:picMkLst>
            <pc:docMk/>
            <pc:sldMk cId="2391718192" sldId="272"/>
            <ac:picMk id="6" creationId="{A23CAC5E-33E0-6AE1-12EA-1076B7598AC0}"/>
          </ac:picMkLst>
        </pc:picChg>
        <pc:picChg chg="add mod">
          <ac:chgData name="Eduardo Andres Chacin Ruiz" userId="ccacac63-8927-4629-997d-ccf14e25367f" providerId="ADAL" clId="{5AA43A64-4129-479F-BC94-C68BCBD00E3A}" dt="2024-04-14T14:47:35.110" v="11" actId="1076"/>
          <ac:picMkLst>
            <pc:docMk/>
            <pc:sldMk cId="2391718192" sldId="272"/>
            <ac:picMk id="10" creationId="{DAEE6099-B24D-15AF-58D0-70BAF9234EB3}"/>
          </ac:picMkLst>
        </pc:picChg>
      </pc:sldChg>
    </pc:docChg>
  </pc:docChgLst>
  <pc:docChgLst>
    <pc:chgData name="Eduardo Andres Chacin Ruiz" userId="ccacac63-8927-4629-997d-ccf14e25367f" providerId="ADAL" clId="{42DB3C09-82EE-4C5D-97DC-0EF0E4120FA9}"/>
    <pc:docChg chg="undo custSel addSld delSld modSld sldOrd">
      <pc:chgData name="Eduardo Andres Chacin Ruiz" userId="ccacac63-8927-4629-997d-ccf14e25367f" providerId="ADAL" clId="{42DB3C09-82EE-4C5D-97DC-0EF0E4120FA9}" dt="2024-04-02T20:52:50.063" v="734"/>
      <pc:docMkLst>
        <pc:docMk/>
      </pc:docMkLst>
      <pc:sldChg chg="addSp delSp modSp new del mod">
        <pc:chgData name="Eduardo Andres Chacin Ruiz" userId="ccacac63-8927-4629-997d-ccf14e25367f" providerId="ADAL" clId="{42DB3C09-82EE-4C5D-97DC-0EF0E4120FA9}" dt="2024-04-02T01:28:07.601" v="309" actId="47"/>
        <pc:sldMkLst>
          <pc:docMk/>
          <pc:sldMk cId="3053874482" sldId="277"/>
        </pc:sldMkLst>
        <pc:spChg chg="del">
          <ac:chgData name="Eduardo Andres Chacin Ruiz" userId="ccacac63-8927-4629-997d-ccf14e25367f" providerId="ADAL" clId="{42DB3C09-82EE-4C5D-97DC-0EF0E4120FA9}" dt="2024-04-02T00:58:18.731" v="4" actId="478"/>
          <ac:spMkLst>
            <pc:docMk/>
            <pc:sldMk cId="3053874482" sldId="277"/>
            <ac:spMk id="2" creationId="{18058DCD-3623-2C9C-864C-E0E37F11A93D}"/>
          </ac:spMkLst>
        </pc:spChg>
        <pc:spChg chg="del">
          <ac:chgData name="Eduardo Andres Chacin Ruiz" userId="ccacac63-8927-4629-997d-ccf14e25367f" providerId="ADAL" clId="{42DB3C09-82EE-4C5D-97DC-0EF0E4120FA9}" dt="2024-04-02T00:58:19.373" v="5" actId="478"/>
          <ac:spMkLst>
            <pc:docMk/>
            <pc:sldMk cId="3053874482" sldId="277"/>
            <ac:spMk id="3" creationId="{08EBB430-DE84-6AB4-B221-48B4DF803610}"/>
          </ac:spMkLst>
        </pc:spChg>
        <pc:spChg chg="add mod">
          <ac:chgData name="Eduardo Andres Chacin Ruiz" userId="ccacac63-8927-4629-997d-ccf14e25367f" providerId="ADAL" clId="{42DB3C09-82EE-4C5D-97DC-0EF0E4120FA9}" dt="2024-04-02T01:03:49.633" v="93" actId="14100"/>
          <ac:spMkLst>
            <pc:docMk/>
            <pc:sldMk cId="3053874482" sldId="277"/>
            <ac:spMk id="10" creationId="{D6131CCC-F31F-CF2F-05E5-DA429C4D30A6}"/>
          </ac:spMkLst>
        </pc:spChg>
        <pc:spChg chg="add mod">
          <ac:chgData name="Eduardo Andres Chacin Ruiz" userId="ccacac63-8927-4629-997d-ccf14e25367f" providerId="ADAL" clId="{42DB3C09-82EE-4C5D-97DC-0EF0E4120FA9}" dt="2024-04-02T01:19:10.820" v="185" actId="20577"/>
          <ac:spMkLst>
            <pc:docMk/>
            <pc:sldMk cId="3053874482" sldId="277"/>
            <ac:spMk id="11" creationId="{94095397-FD0F-6638-547A-F45FC8D3A8F6}"/>
          </ac:spMkLst>
        </pc:spChg>
        <pc:spChg chg="add mod">
          <ac:chgData name="Eduardo Andres Chacin Ruiz" userId="ccacac63-8927-4629-997d-ccf14e25367f" providerId="ADAL" clId="{42DB3C09-82EE-4C5D-97DC-0EF0E4120FA9}" dt="2024-04-02T01:19:26.718" v="205" actId="20577"/>
          <ac:spMkLst>
            <pc:docMk/>
            <pc:sldMk cId="3053874482" sldId="277"/>
            <ac:spMk id="12" creationId="{C92BED88-9277-917D-263F-E366413C0015}"/>
          </ac:spMkLst>
        </pc:spChg>
        <pc:picChg chg="add del mod modCrop">
          <ac:chgData name="Eduardo Andres Chacin Ruiz" userId="ccacac63-8927-4629-997d-ccf14e25367f" providerId="ADAL" clId="{42DB3C09-82EE-4C5D-97DC-0EF0E4120FA9}" dt="2024-04-02T01:18:50.411" v="175" actId="478"/>
          <ac:picMkLst>
            <pc:docMk/>
            <pc:sldMk cId="3053874482" sldId="277"/>
            <ac:picMk id="5" creationId="{8BBB9465-20B1-B296-7D6A-18D2DA2282F5}"/>
          </ac:picMkLst>
        </pc:picChg>
        <pc:picChg chg="add del mod modCrop">
          <ac:chgData name="Eduardo Andres Chacin Ruiz" userId="ccacac63-8927-4629-997d-ccf14e25367f" providerId="ADAL" clId="{42DB3C09-82EE-4C5D-97DC-0EF0E4120FA9}" dt="2024-04-02T01:18:50.411" v="175" actId="478"/>
          <ac:picMkLst>
            <pc:docMk/>
            <pc:sldMk cId="3053874482" sldId="277"/>
            <ac:picMk id="7" creationId="{BD06953D-6E80-1670-5AAD-42CD4CB3A589}"/>
          </ac:picMkLst>
        </pc:picChg>
        <pc:picChg chg="add del mod modCrop">
          <ac:chgData name="Eduardo Andres Chacin Ruiz" userId="ccacac63-8927-4629-997d-ccf14e25367f" providerId="ADAL" clId="{42DB3C09-82EE-4C5D-97DC-0EF0E4120FA9}" dt="2024-04-02T01:18:50.411" v="175" actId="478"/>
          <ac:picMkLst>
            <pc:docMk/>
            <pc:sldMk cId="3053874482" sldId="277"/>
            <ac:picMk id="9" creationId="{3AFF36B8-3FE0-C87A-E3C8-A8557BDD0E1F}"/>
          </ac:picMkLst>
        </pc:picChg>
      </pc:sldChg>
      <pc:sldChg chg="new del">
        <pc:chgData name="Eduardo Andres Chacin Ruiz" userId="ccacac63-8927-4629-997d-ccf14e25367f" providerId="ADAL" clId="{42DB3C09-82EE-4C5D-97DC-0EF0E4120FA9}" dt="2024-04-02T00:58:25.375" v="11" actId="47"/>
        <pc:sldMkLst>
          <pc:docMk/>
          <pc:sldMk cId="2197346235" sldId="278"/>
        </pc:sldMkLst>
      </pc:sldChg>
      <pc:sldChg chg="new del">
        <pc:chgData name="Eduardo Andres Chacin Ruiz" userId="ccacac63-8927-4629-997d-ccf14e25367f" providerId="ADAL" clId="{42DB3C09-82EE-4C5D-97DC-0EF0E4120FA9}" dt="2024-04-02T00:58:25.107" v="10" actId="47"/>
        <pc:sldMkLst>
          <pc:docMk/>
          <pc:sldMk cId="3435133949" sldId="279"/>
        </pc:sldMkLst>
      </pc:sldChg>
      <pc:sldChg chg="new del">
        <pc:chgData name="Eduardo Andres Chacin Ruiz" userId="ccacac63-8927-4629-997d-ccf14e25367f" providerId="ADAL" clId="{42DB3C09-82EE-4C5D-97DC-0EF0E4120FA9}" dt="2024-04-02T00:58:24.858" v="9" actId="47"/>
        <pc:sldMkLst>
          <pc:docMk/>
          <pc:sldMk cId="1550496636" sldId="280"/>
        </pc:sldMkLst>
      </pc:sldChg>
      <pc:sldChg chg="addSp delSp modSp add del mod">
        <pc:chgData name="Eduardo Andres Chacin Ruiz" userId="ccacac63-8927-4629-997d-ccf14e25367f" providerId="ADAL" clId="{42DB3C09-82EE-4C5D-97DC-0EF0E4120FA9}" dt="2024-04-02T01:28:08.163" v="310" actId="47"/>
        <pc:sldMkLst>
          <pc:docMk/>
          <pc:sldMk cId="1349393958" sldId="281"/>
        </pc:sldMkLst>
        <pc:spChg chg="add mod">
          <ac:chgData name="Eduardo Andres Chacin Ruiz" userId="ccacac63-8927-4629-997d-ccf14e25367f" providerId="ADAL" clId="{42DB3C09-82EE-4C5D-97DC-0EF0E4120FA9}" dt="2024-04-02T01:04:00.273" v="94"/>
          <ac:spMkLst>
            <pc:docMk/>
            <pc:sldMk cId="1349393958" sldId="281"/>
            <ac:spMk id="6" creationId="{8112781E-062C-C19F-757D-8C1D6703BFDA}"/>
          </ac:spMkLst>
        </pc:spChg>
        <pc:spChg chg="add mod">
          <ac:chgData name="Eduardo Andres Chacin Ruiz" userId="ccacac63-8927-4629-997d-ccf14e25367f" providerId="ADAL" clId="{42DB3C09-82EE-4C5D-97DC-0EF0E4120FA9}" dt="2024-04-02T01:19:13.998" v="186"/>
          <ac:spMkLst>
            <pc:docMk/>
            <pc:sldMk cId="1349393958" sldId="281"/>
            <ac:spMk id="11" creationId="{BD52B575-1D7B-9F15-5EC2-B64F28751746}"/>
          </ac:spMkLst>
        </pc:spChg>
        <pc:spChg chg="add mod">
          <ac:chgData name="Eduardo Andres Chacin Ruiz" userId="ccacac63-8927-4629-997d-ccf14e25367f" providerId="ADAL" clId="{42DB3C09-82EE-4C5D-97DC-0EF0E4120FA9}" dt="2024-04-02T01:19:30.966" v="206"/>
          <ac:spMkLst>
            <pc:docMk/>
            <pc:sldMk cId="1349393958" sldId="281"/>
            <ac:spMk id="12" creationId="{A2D73741-EB9C-FB78-8314-4623615BF7FC}"/>
          </ac:spMkLst>
        </pc:spChg>
        <pc:picChg chg="add del mod">
          <ac:chgData name="Eduardo Andres Chacin Ruiz" userId="ccacac63-8927-4629-997d-ccf14e25367f" providerId="ADAL" clId="{42DB3C09-82EE-4C5D-97DC-0EF0E4120FA9}" dt="2024-04-02T00:59:36.864" v="22" actId="478"/>
          <ac:picMkLst>
            <pc:docMk/>
            <pc:sldMk cId="1349393958" sldId="281"/>
            <ac:picMk id="2" creationId="{BE94AD4C-A2C4-3E05-F195-5309DA603A96}"/>
          </ac:picMkLst>
        </pc:picChg>
        <pc:picChg chg="add del mod">
          <ac:chgData name="Eduardo Andres Chacin Ruiz" userId="ccacac63-8927-4629-997d-ccf14e25367f" providerId="ADAL" clId="{42DB3C09-82EE-4C5D-97DC-0EF0E4120FA9}" dt="2024-04-02T01:00:50.284" v="34" actId="478"/>
          <ac:picMkLst>
            <pc:docMk/>
            <pc:sldMk cId="1349393958" sldId="281"/>
            <ac:picMk id="3" creationId="{6BC86DC0-DA5A-F576-527A-18DC06D1F699}"/>
          </ac:picMkLst>
        </pc:picChg>
        <pc:picChg chg="add del mod">
          <ac:chgData name="Eduardo Andres Chacin Ruiz" userId="ccacac63-8927-4629-997d-ccf14e25367f" providerId="ADAL" clId="{42DB3C09-82EE-4C5D-97DC-0EF0E4120FA9}" dt="2024-04-02T01:03:23.182" v="71" actId="478"/>
          <ac:picMkLst>
            <pc:docMk/>
            <pc:sldMk cId="1349393958" sldId="281"/>
            <ac:picMk id="4" creationId="{ED37CF30-E62F-DBAB-5F6B-FC09D19178E5}"/>
          </ac:picMkLst>
        </pc:picChg>
        <pc:picChg chg="add del mod">
          <ac:chgData name="Eduardo Andres Chacin Ruiz" userId="ccacac63-8927-4629-997d-ccf14e25367f" providerId="ADAL" clId="{42DB3C09-82EE-4C5D-97DC-0EF0E4120FA9}" dt="2024-04-02T01:18:54.036" v="176" actId="478"/>
          <ac:picMkLst>
            <pc:docMk/>
            <pc:sldMk cId="1349393958" sldId="281"/>
            <ac:picMk id="5" creationId="{279815D7-BA4A-19AB-2BC7-56BC6F57B596}"/>
          </ac:picMkLst>
        </pc:picChg>
        <pc:picChg chg="add del mod">
          <ac:chgData name="Eduardo Andres Chacin Ruiz" userId="ccacac63-8927-4629-997d-ccf14e25367f" providerId="ADAL" clId="{42DB3C09-82EE-4C5D-97DC-0EF0E4120FA9}" dt="2024-04-02T01:18:54.036" v="176" actId="478"/>
          <ac:picMkLst>
            <pc:docMk/>
            <pc:sldMk cId="1349393958" sldId="281"/>
            <ac:picMk id="8" creationId="{B5259A01-4046-4213-07B5-2EF701698D8C}"/>
          </ac:picMkLst>
        </pc:picChg>
        <pc:picChg chg="add del mod">
          <ac:chgData name="Eduardo Andres Chacin Ruiz" userId="ccacac63-8927-4629-997d-ccf14e25367f" providerId="ADAL" clId="{42DB3C09-82EE-4C5D-97DC-0EF0E4120FA9}" dt="2024-04-02T01:18:54.036" v="176" actId="478"/>
          <ac:picMkLst>
            <pc:docMk/>
            <pc:sldMk cId="1349393958" sldId="281"/>
            <ac:picMk id="10" creationId="{9588DC3E-76B9-5210-BA40-642F88FA38F9}"/>
          </ac:picMkLst>
        </pc:picChg>
      </pc:sldChg>
      <pc:sldChg chg="addSp delSp modSp add del mod">
        <pc:chgData name="Eduardo Andres Chacin Ruiz" userId="ccacac63-8927-4629-997d-ccf14e25367f" providerId="ADAL" clId="{42DB3C09-82EE-4C5D-97DC-0EF0E4120FA9}" dt="2024-04-02T01:28:08.698" v="311" actId="47"/>
        <pc:sldMkLst>
          <pc:docMk/>
          <pc:sldMk cId="3400947417" sldId="282"/>
        </pc:sldMkLst>
        <pc:spChg chg="add mod">
          <ac:chgData name="Eduardo Andres Chacin Ruiz" userId="ccacac63-8927-4629-997d-ccf14e25367f" providerId="ADAL" clId="{42DB3C09-82EE-4C5D-97DC-0EF0E4120FA9}" dt="2024-04-02T01:04:01.033" v="95"/>
          <ac:spMkLst>
            <pc:docMk/>
            <pc:sldMk cId="3400947417" sldId="282"/>
            <ac:spMk id="6" creationId="{08E002DE-9FC5-241E-70D6-E140E4243689}"/>
          </ac:spMkLst>
        </pc:spChg>
        <pc:spChg chg="add mod">
          <ac:chgData name="Eduardo Andres Chacin Ruiz" userId="ccacac63-8927-4629-997d-ccf14e25367f" providerId="ADAL" clId="{42DB3C09-82EE-4C5D-97DC-0EF0E4120FA9}" dt="2024-04-02T01:19:14.947" v="187"/>
          <ac:spMkLst>
            <pc:docMk/>
            <pc:sldMk cId="3400947417" sldId="282"/>
            <ac:spMk id="13" creationId="{32142DFB-5C6A-F2CC-9627-CC99DA5F8E4E}"/>
          </ac:spMkLst>
        </pc:spChg>
        <pc:spChg chg="add mod">
          <ac:chgData name="Eduardo Andres Chacin Ruiz" userId="ccacac63-8927-4629-997d-ccf14e25367f" providerId="ADAL" clId="{42DB3C09-82EE-4C5D-97DC-0EF0E4120FA9}" dt="2024-04-02T01:19:32.031" v="207"/>
          <ac:spMkLst>
            <pc:docMk/>
            <pc:sldMk cId="3400947417" sldId="282"/>
            <ac:spMk id="14" creationId="{B778BCA2-96CE-6FEA-8AD4-4B6CDED346D1}"/>
          </ac:spMkLst>
        </pc:spChg>
        <pc:picChg chg="add del mod">
          <ac:chgData name="Eduardo Andres Chacin Ruiz" userId="ccacac63-8927-4629-997d-ccf14e25367f" providerId="ADAL" clId="{42DB3C09-82EE-4C5D-97DC-0EF0E4120FA9}" dt="2024-04-02T00:59:33.056" v="19" actId="478"/>
          <ac:picMkLst>
            <pc:docMk/>
            <pc:sldMk cId="3400947417" sldId="282"/>
            <ac:picMk id="2" creationId="{E5EBFF92-81F7-04D2-EA54-B3F218420FA2}"/>
          </ac:picMkLst>
        </pc:picChg>
        <pc:picChg chg="add del mod">
          <ac:chgData name="Eduardo Andres Chacin Ruiz" userId="ccacac63-8927-4629-997d-ccf14e25367f" providerId="ADAL" clId="{42DB3C09-82EE-4C5D-97DC-0EF0E4120FA9}" dt="2024-04-02T01:00:51.355" v="35" actId="478"/>
          <ac:picMkLst>
            <pc:docMk/>
            <pc:sldMk cId="3400947417" sldId="282"/>
            <ac:picMk id="3" creationId="{D10DBD27-982B-8DF6-79DB-986FC01D3225}"/>
          </ac:picMkLst>
        </pc:picChg>
        <pc:picChg chg="add del mod">
          <ac:chgData name="Eduardo Andres Chacin Ruiz" userId="ccacac63-8927-4629-997d-ccf14e25367f" providerId="ADAL" clId="{42DB3C09-82EE-4C5D-97DC-0EF0E4120FA9}" dt="2024-04-02T01:03:24.189" v="72" actId="478"/>
          <ac:picMkLst>
            <pc:docMk/>
            <pc:sldMk cId="3400947417" sldId="282"/>
            <ac:picMk id="4" creationId="{E559F526-C621-DE01-A155-EF9A2C3CD24C}"/>
          </ac:picMkLst>
        </pc:picChg>
        <pc:picChg chg="add del mod">
          <ac:chgData name="Eduardo Andres Chacin Ruiz" userId="ccacac63-8927-4629-997d-ccf14e25367f" providerId="ADAL" clId="{42DB3C09-82EE-4C5D-97DC-0EF0E4120FA9}" dt="2024-04-02T01:06:46.404" v="151" actId="478"/>
          <ac:picMkLst>
            <pc:docMk/>
            <pc:sldMk cId="3400947417" sldId="282"/>
            <ac:picMk id="5" creationId="{123293BB-AC8B-D5FF-3317-2F3973074845}"/>
          </ac:picMkLst>
        </pc:picChg>
        <pc:picChg chg="add del mod">
          <ac:chgData name="Eduardo Andres Chacin Ruiz" userId="ccacac63-8927-4629-997d-ccf14e25367f" providerId="ADAL" clId="{42DB3C09-82EE-4C5D-97DC-0EF0E4120FA9}" dt="2024-04-02T01:18:57.175" v="177" actId="478"/>
          <ac:picMkLst>
            <pc:docMk/>
            <pc:sldMk cId="3400947417" sldId="282"/>
            <ac:picMk id="8" creationId="{20A03DDA-7E16-38AE-993B-2682912826D9}"/>
          </ac:picMkLst>
        </pc:picChg>
        <pc:picChg chg="add del mod">
          <ac:chgData name="Eduardo Andres Chacin Ruiz" userId="ccacac63-8927-4629-997d-ccf14e25367f" providerId="ADAL" clId="{42DB3C09-82EE-4C5D-97DC-0EF0E4120FA9}" dt="2024-04-02T01:18:57.175" v="177" actId="478"/>
          <ac:picMkLst>
            <pc:docMk/>
            <pc:sldMk cId="3400947417" sldId="282"/>
            <ac:picMk id="10" creationId="{6F2A3127-CF25-F940-C59E-2A2BE8F570E4}"/>
          </ac:picMkLst>
        </pc:picChg>
        <pc:picChg chg="add del mod">
          <ac:chgData name="Eduardo Andres Chacin Ruiz" userId="ccacac63-8927-4629-997d-ccf14e25367f" providerId="ADAL" clId="{42DB3C09-82EE-4C5D-97DC-0EF0E4120FA9}" dt="2024-04-02T01:05:46.922" v="136" actId="478"/>
          <ac:picMkLst>
            <pc:docMk/>
            <pc:sldMk cId="3400947417" sldId="282"/>
            <ac:picMk id="11" creationId="{DD517DD7-6559-92A2-9BE6-1A1A20B01310}"/>
          </ac:picMkLst>
        </pc:picChg>
        <pc:picChg chg="add del mod">
          <ac:chgData name="Eduardo Andres Chacin Ruiz" userId="ccacac63-8927-4629-997d-ccf14e25367f" providerId="ADAL" clId="{42DB3C09-82EE-4C5D-97DC-0EF0E4120FA9}" dt="2024-04-02T01:18:57.175" v="177" actId="478"/>
          <ac:picMkLst>
            <pc:docMk/>
            <pc:sldMk cId="3400947417" sldId="282"/>
            <ac:picMk id="12" creationId="{DD70917E-9AF8-1F75-9013-7B732DE6C0DD}"/>
          </ac:picMkLst>
        </pc:picChg>
      </pc:sldChg>
      <pc:sldChg chg="addSp delSp modSp add mod ord">
        <pc:chgData name="Eduardo Andres Chacin Ruiz" userId="ccacac63-8927-4629-997d-ccf14e25367f" providerId="ADAL" clId="{42DB3C09-82EE-4C5D-97DC-0EF0E4120FA9}" dt="2024-04-02T20:52:50.063" v="734"/>
        <pc:sldMkLst>
          <pc:docMk/>
          <pc:sldMk cId="56991058" sldId="283"/>
        </pc:sldMkLst>
        <pc:spChg chg="add mod">
          <ac:chgData name="Eduardo Andres Chacin Ruiz" userId="ccacac63-8927-4629-997d-ccf14e25367f" providerId="ADAL" clId="{42DB3C09-82EE-4C5D-97DC-0EF0E4120FA9}" dt="2024-04-02T20:29:46.081" v="594" actId="1038"/>
          <ac:spMkLst>
            <pc:docMk/>
            <pc:sldMk cId="56991058" sldId="283"/>
            <ac:spMk id="6" creationId="{1E45D830-F7FE-5992-A2D3-AD235128693F}"/>
          </ac:spMkLst>
        </pc:spChg>
        <pc:spChg chg="add mod">
          <ac:chgData name="Eduardo Andres Chacin Ruiz" userId="ccacac63-8927-4629-997d-ccf14e25367f" providerId="ADAL" clId="{42DB3C09-82EE-4C5D-97DC-0EF0E4120FA9}" dt="2024-04-02T20:27:19.592" v="569" actId="1037"/>
          <ac:spMkLst>
            <pc:docMk/>
            <pc:sldMk cId="56991058" sldId="283"/>
            <ac:spMk id="11" creationId="{064A63B4-8BC2-4446-FB45-902BA9F98AA5}"/>
          </ac:spMkLst>
        </pc:spChg>
        <pc:spChg chg="add mod">
          <ac:chgData name="Eduardo Andres Chacin Ruiz" userId="ccacac63-8927-4629-997d-ccf14e25367f" providerId="ADAL" clId="{42DB3C09-82EE-4C5D-97DC-0EF0E4120FA9}" dt="2024-04-02T01:26:56.858" v="285" actId="1076"/>
          <ac:spMkLst>
            <pc:docMk/>
            <pc:sldMk cId="56991058" sldId="283"/>
            <ac:spMk id="12" creationId="{F305C0E4-084B-A5F3-2A06-13761EF11ACA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13" creationId="{710859ED-A372-4651-D15E-D8A7568354AC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14" creationId="{23909AC5-AF55-7A7B-72EF-18EA84824E6A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22.388" v="688" actId="113"/>
          <ac:spMkLst>
            <pc:docMk/>
            <pc:sldMk cId="56991058" sldId="283"/>
            <ac:spMk id="28" creationId="{57CEDAFB-7E45-BF75-8390-522C7E7BC2FB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30" creationId="{42EBECBB-C72E-0BC7-E369-8C08DDA239BB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1" creationId="{7FC42AFB-5934-2D1B-1C75-2420353B0CB3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2" creationId="{CD626B7F-11CB-7947-40E0-7B258663F582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3" creationId="{67043FD5-9357-7373-4C9A-7CEA9407304A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4" creationId="{084FDC1B-64EF-A7A9-73C0-D1FB74C5C43F}"/>
          </ac:spMkLst>
        </pc:spChg>
        <pc:picChg chg="add del mod">
          <ac:chgData name="Eduardo Andres Chacin Ruiz" userId="ccacac63-8927-4629-997d-ccf14e25367f" providerId="ADAL" clId="{42DB3C09-82EE-4C5D-97DC-0EF0E4120FA9}" dt="2024-04-02T00:59:31.988" v="18" actId="478"/>
          <ac:picMkLst>
            <pc:docMk/>
            <pc:sldMk cId="56991058" sldId="283"/>
            <ac:picMk id="2" creationId="{A538C5A9-13FC-0A1D-3466-D13CD228A529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3" creationId="{0732B191-5C1E-C162-11FC-E018647C6D03}"/>
          </ac:picMkLst>
        </pc:picChg>
        <pc:picChg chg="add del mod">
          <ac:chgData name="Eduardo Andres Chacin Ruiz" userId="ccacac63-8927-4629-997d-ccf14e25367f" providerId="ADAL" clId="{42DB3C09-82EE-4C5D-97DC-0EF0E4120FA9}" dt="2024-04-02T01:00:52.495" v="36" actId="478"/>
          <ac:picMkLst>
            <pc:docMk/>
            <pc:sldMk cId="56991058" sldId="283"/>
            <ac:picMk id="3" creationId="{D32405B9-9E95-0E0F-5A60-6D2155A8E94E}"/>
          </ac:picMkLst>
        </pc:picChg>
        <pc:picChg chg="add del mod">
          <ac:chgData name="Eduardo Andres Chacin Ruiz" userId="ccacac63-8927-4629-997d-ccf14e25367f" providerId="ADAL" clId="{42DB3C09-82EE-4C5D-97DC-0EF0E4120FA9}" dt="2024-04-02T01:03:25.268" v="73" actId="478"/>
          <ac:picMkLst>
            <pc:docMk/>
            <pc:sldMk cId="56991058" sldId="283"/>
            <ac:picMk id="4" creationId="{A3FA37B7-CDBD-514A-1E07-BE5AA4DA01C4}"/>
          </ac:picMkLst>
        </pc:picChg>
        <pc:picChg chg="add del mod">
          <ac:chgData name="Eduardo Andres Chacin Ruiz" userId="ccacac63-8927-4629-997d-ccf14e25367f" providerId="ADAL" clId="{42DB3C09-82EE-4C5D-97DC-0EF0E4120FA9}" dt="2024-04-02T16:05:19.096" v="418" actId="478"/>
          <ac:picMkLst>
            <pc:docMk/>
            <pc:sldMk cId="56991058" sldId="283"/>
            <ac:picMk id="5" creationId="{6BEAC523-16E8-79BC-26C5-F4D12CF00ED5}"/>
          </ac:picMkLst>
        </pc:picChg>
        <pc:picChg chg="add del mod">
          <ac:chgData name="Eduardo Andres Chacin Ruiz" userId="ccacac63-8927-4629-997d-ccf14e25367f" providerId="ADAL" clId="{42DB3C09-82EE-4C5D-97DC-0EF0E4120FA9}" dt="2024-04-02T01:19:00.767" v="178" actId="478"/>
          <ac:picMkLst>
            <pc:docMk/>
            <pc:sldMk cId="56991058" sldId="283"/>
            <ac:picMk id="5" creationId="{CF9924DD-8510-339B-6335-460AE5B0A430}"/>
          </ac:picMkLst>
        </pc:picChg>
        <pc:picChg chg="add del mod">
          <ac:chgData name="Eduardo Andres Chacin Ruiz" userId="ccacac63-8927-4629-997d-ccf14e25367f" providerId="ADAL" clId="{42DB3C09-82EE-4C5D-97DC-0EF0E4120FA9}" dt="2024-04-02T01:10:04.127" v="170" actId="478"/>
          <ac:picMkLst>
            <pc:docMk/>
            <pc:sldMk cId="56991058" sldId="283"/>
            <ac:picMk id="8" creationId="{4EF8CDE8-CDEE-9C85-0A38-36A918B5C97B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8" creationId="{714F723E-B9D8-B9E5-43C6-68E6271AC3A8}"/>
          </ac:picMkLst>
        </pc:picChg>
        <pc:picChg chg="add del mod">
          <ac:chgData name="Eduardo Andres Chacin Ruiz" userId="ccacac63-8927-4629-997d-ccf14e25367f" providerId="ADAL" clId="{42DB3C09-82EE-4C5D-97DC-0EF0E4120FA9}" dt="2024-04-02T01:19:00.767" v="178" actId="478"/>
          <ac:picMkLst>
            <pc:docMk/>
            <pc:sldMk cId="56991058" sldId="283"/>
            <ac:picMk id="10" creationId="{94C9F8E0-BE2F-D66A-F20D-BD1783E0B08D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10" creationId="{D38420D0-489A-6D9C-91EA-2287C9FF7533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18" creationId="{BEA240C3-69CF-86DE-723F-0C38A538F5EE}"/>
          </ac:picMkLst>
        </pc:picChg>
        <pc:picChg chg="add del mod">
          <ac:chgData name="Eduardo Andres Chacin Ruiz" userId="ccacac63-8927-4629-997d-ccf14e25367f" providerId="ADAL" clId="{42DB3C09-82EE-4C5D-97DC-0EF0E4120FA9}" dt="2024-04-02T01:24:58.640" v="264" actId="478"/>
          <ac:picMkLst>
            <pc:docMk/>
            <pc:sldMk cId="56991058" sldId="283"/>
            <ac:picMk id="19" creationId="{259428E5-66B9-FE34-7E0A-3E3E1951CFA3}"/>
          </ac:picMkLst>
        </pc:picChg>
        <pc:picChg chg="add mod">
          <ac:chgData name="Eduardo Andres Chacin Ruiz" userId="ccacac63-8927-4629-997d-ccf14e25367f" providerId="ADAL" clId="{42DB3C09-82EE-4C5D-97DC-0EF0E4120FA9}" dt="2024-04-02T20:27:11.499" v="563"/>
          <ac:picMkLst>
            <pc:docMk/>
            <pc:sldMk cId="56991058" sldId="283"/>
            <ac:picMk id="19" creationId="{3E70B33C-1EAC-1585-4C33-8EA29432271B}"/>
          </ac:picMkLst>
        </pc:picChg>
        <pc:picChg chg="add del mod">
          <ac:chgData name="Eduardo Andres Chacin Ruiz" userId="ccacac63-8927-4629-997d-ccf14e25367f" providerId="ADAL" clId="{42DB3C09-82EE-4C5D-97DC-0EF0E4120FA9}" dt="2024-04-02T01:24:58.640" v="264" actId="478"/>
          <ac:picMkLst>
            <pc:docMk/>
            <pc:sldMk cId="56991058" sldId="283"/>
            <ac:picMk id="21" creationId="{42098671-72C6-E784-37E4-5F31D14054AC}"/>
          </ac:picMkLst>
        </pc:picChg>
        <pc:picChg chg="add mod">
          <ac:chgData name="Eduardo Andres Chacin Ruiz" userId="ccacac63-8927-4629-997d-ccf14e25367f" providerId="ADAL" clId="{42DB3C09-82EE-4C5D-97DC-0EF0E4120FA9}" dt="2024-04-02T20:31:27.132" v="620" actId="1076"/>
          <ac:picMkLst>
            <pc:docMk/>
            <pc:sldMk cId="56991058" sldId="283"/>
            <ac:picMk id="21" creationId="{72D05180-68BC-511C-3FDA-8DD99380F21B}"/>
          </ac:picMkLst>
        </pc:picChg>
        <pc:picChg chg="add mod">
          <ac:chgData name="Eduardo Andres Chacin Ruiz" userId="ccacac63-8927-4629-997d-ccf14e25367f" providerId="ADAL" clId="{42DB3C09-82EE-4C5D-97DC-0EF0E4120FA9}" dt="2024-04-02T20:31:15.677" v="619" actId="1076"/>
          <ac:picMkLst>
            <pc:docMk/>
            <pc:sldMk cId="56991058" sldId="283"/>
            <ac:picMk id="23" creationId="{3D649625-62C5-0EB7-A05A-878D541C55C6}"/>
          </ac:picMkLst>
        </pc:picChg>
        <pc:picChg chg="add del mod">
          <ac:chgData name="Eduardo Andres Chacin Ruiz" userId="ccacac63-8927-4629-997d-ccf14e25367f" providerId="ADAL" clId="{42DB3C09-82EE-4C5D-97DC-0EF0E4120FA9}" dt="2024-04-02T01:24:58.640" v="264" actId="478"/>
          <ac:picMkLst>
            <pc:docMk/>
            <pc:sldMk cId="56991058" sldId="283"/>
            <ac:picMk id="23" creationId="{DE06C54B-52BA-F28D-7DA1-C7D96FCBDEC5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25" creationId="{F94478D7-9AEA-91DF-25A7-A6EC06CE511A}"/>
          </ac:picMkLst>
        </pc:picChg>
        <pc:picChg chg="add mod">
          <ac:chgData name="Eduardo Andres Chacin Ruiz" userId="ccacac63-8927-4629-997d-ccf14e25367f" providerId="ADAL" clId="{42DB3C09-82EE-4C5D-97DC-0EF0E4120FA9}" dt="2024-04-02T20:31:52.375" v="621" actId="1036"/>
          <ac:picMkLst>
            <pc:docMk/>
            <pc:sldMk cId="56991058" sldId="283"/>
            <ac:picMk id="26" creationId="{6490A90A-78CC-7088-47B2-25A50BBABAE4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27" creationId="{9C08DA5C-E406-38F0-BC8A-E751CBF22A71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29" creationId="{B7471C13-96EA-ED5A-0BB0-4B21A82BB220}"/>
          </ac:picMkLst>
        </pc:picChg>
      </pc:sldChg>
      <pc:sldChg chg="addSp delSp modSp add mod">
        <pc:chgData name="Eduardo Andres Chacin Ruiz" userId="ccacac63-8927-4629-997d-ccf14e25367f" providerId="ADAL" clId="{42DB3C09-82EE-4C5D-97DC-0EF0E4120FA9}" dt="2024-04-02T20:52:48.845" v="733"/>
        <pc:sldMkLst>
          <pc:docMk/>
          <pc:sldMk cId="3233637448" sldId="284"/>
        </pc:sldMkLst>
        <pc:spChg chg="mod">
          <ac:chgData name="Eduardo Andres Chacin Ruiz" userId="ccacac63-8927-4629-997d-ccf14e25367f" providerId="ADAL" clId="{42DB3C09-82EE-4C5D-97DC-0EF0E4120FA9}" dt="2024-04-02T20:29:59.196" v="600" actId="1037"/>
          <ac:spMkLst>
            <pc:docMk/>
            <pc:sldMk cId="3233637448" sldId="284"/>
            <ac:spMk id="6" creationId="{1E45D830-F7FE-5992-A2D3-AD235128693F}"/>
          </ac:spMkLst>
        </pc:spChg>
        <pc:spChg chg="mod">
          <ac:chgData name="Eduardo Andres Chacin Ruiz" userId="ccacac63-8927-4629-997d-ccf14e25367f" providerId="ADAL" clId="{42DB3C09-82EE-4C5D-97DC-0EF0E4120FA9}" dt="2024-04-02T20:27:28.253" v="576" actId="1037"/>
          <ac:spMkLst>
            <pc:docMk/>
            <pc:sldMk cId="3233637448" sldId="284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13" creationId="{710859ED-A372-4651-D15E-D8A7568354AC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14" creationId="{23909AC5-AF55-7A7B-72EF-18EA84824E6A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26.441" v="691" actId="20577"/>
          <ac:spMkLst>
            <pc:docMk/>
            <pc:sldMk cId="3233637448" sldId="284"/>
            <ac:spMk id="28" creationId="{B69338E4-909D-75E1-A929-3CA67CD47621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29" creationId="{8212688B-3285-F5FA-AD68-79BAAE59A8B3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30" creationId="{42EBECBB-C72E-0BC7-E369-8C08DDA239BB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31" creationId="{767BD212-D337-B89B-85FF-5B0572CC914C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32" creationId="{BAA6B7E5-8B22-17D4-F17D-3E877F0A8E54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33" creationId="{C6531D54-AD7F-6EFE-2936-C951D28A4F2A}"/>
          </ac:spMkLst>
        </pc:spChg>
        <pc:picChg chg="add mod">
          <ac:chgData name="Eduardo Andres Chacin Ruiz" userId="ccacac63-8927-4629-997d-ccf14e25367f" providerId="ADAL" clId="{42DB3C09-82EE-4C5D-97DC-0EF0E4120FA9}" dt="2024-04-02T20:29:59.196" v="600" actId="1037"/>
          <ac:picMkLst>
            <pc:docMk/>
            <pc:sldMk cId="3233637448" sldId="284"/>
            <ac:picMk id="2" creationId="{63353C50-D5B4-051C-7566-503065450363}"/>
          </ac:picMkLst>
        </pc:picChg>
        <pc:picChg chg="add mod modCrop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3" creationId="{B10B4B68-DB3C-47FE-CE49-81555E44497D}"/>
          </ac:picMkLst>
        </pc:picChg>
        <pc:picChg chg="add mod modCrop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5" creationId="{571E4C6A-D2AB-3AE6-EF2F-D88FCA714B4B}"/>
          </ac:picMkLst>
        </pc:picChg>
        <pc:picChg chg="add mod">
          <ac:chgData name="Eduardo Andres Chacin Ruiz" userId="ccacac63-8927-4629-997d-ccf14e25367f" providerId="ADAL" clId="{42DB3C09-82EE-4C5D-97DC-0EF0E4120FA9}" dt="2024-04-02T20:29:59.196" v="600" actId="1037"/>
          <ac:picMkLst>
            <pc:docMk/>
            <pc:sldMk cId="3233637448" sldId="284"/>
            <ac:picMk id="7" creationId="{7415237A-3474-3116-BA9C-D81D7F54DBA4}"/>
          </ac:picMkLst>
        </pc:picChg>
        <pc:picChg chg="add mod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8" creationId="{8A5E4514-DD91-C762-FAB1-1AC89EF8D529}"/>
          </ac:picMkLst>
        </pc:picChg>
        <pc:picChg chg="add mod">
          <ac:chgData name="Eduardo Andres Chacin Ruiz" userId="ccacac63-8927-4629-997d-ccf14e25367f" providerId="ADAL" clId="{42DB3C09-82EE-4C5D-97DC-0EF0E4120FA9}" dt="2024-04-02T20:29:59.196" v="600" actId="1037"/>
          <ac:picMkLst>
            <pc:docMk/>
            <pc:sldMk cId="3233637448" sldId="284"/>
            <ac:picMk id="10" creationId="{9B58BDA1-4D72-5D5C-2A1C-05E0843B925C}"/>
          </ac:picMkLst>
        </pc:picChg>
        <pc:picChg chg="mod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45:04.375" v="653" actId="1035"/>
          <ac:picMkLst>
            <pc:docMk/>
            <pc:sldMk cId="3233637448" sldId="284"/>
            <ac:picMk id="18" creationId="{BE1B071A-64E0-961E-38E4-C0B96B1D7D3E}"/>
          </ac:picMkLst>
        </pc:picChg>
        <pc:picChg chg="add mod">
          <ac:chgData name="Eduardo Andres Chacin Ruiz" userId="ccacac63-8927-4629-997d-ccf14e25367f" providerId="ADAL" clId="{42DB3C09-82EE-4C5D-97DC-0EF0E4120FA9}" dt="2024-04-02T20:27:22.248" v="570"/>
          <ac:picMkLst>
            <pc:docMk/>
            <pc:sldMk cId="3233637448" sldId="284"/>
            <ac:picMk id="19" creationId="{68BFBA4E-D83F-AE04-5944-B2B71B7A7316}"/>
          </ac:picMkLst>
        </pc:picChg>
        <pc:picChg chg="add del mod">
          <ac:chgData name="Eduardo Andres Chacin Ruiz" userId="ccacac63-8927-4629-997d-ccf14e25367f" providerId="ADAL" clId="{42DB3C09-82EE-4C5D-97DC-0EF0E4120FA9}" dt="2024-04-02T20:33:30.935" v="626" actId="478"/>
          <ac:picMkLst>
            <pc:docMk/>
            <pc:sldMk cId="3233637448" sldId="284"/>
            <ac:picMk id="21" creationId="{86C905EE-0FD4-A23E-A129-D9FE5914A851}"/>
          </ac:picMkLst>
        </pc:picChg>
        <pc:picChg chg="add mod">
          <ac:chgData name="Eduardo Andres Chacin Ruiz" userId="ccacac63-8927-4629-997d-ccf14e25367f" providerId="ADAL" clId="{42DB3C09-82EE-4C5D-97DC-0EF0E4120FA9}" dt="2024-04-02T20:44:22.984" v="647" actId="1076"/>
          <ac:picMkLst>
            <pc:docMk/>
            <pc:sldMk cId="3233637448" sldId="284"/>
            <ac:picMk id="23" creationId="{23D36144-FAE6-CC5D-6F7E-E829C8C22520}"/>
          </ac:picMkLst>
        </pc:picChg>
        <pc:picChg chg="add mod">
          <ac:chgData name="Eduardo Andres Chacin Ruiz" userId="ccacac63-8927-4629-997d-ccf14e25367f" providerId="ADAL" clId="{42DB3C09-82EE-4C5D-97DC-0EF0E4120FA9}" dt="2024-04-02T20:44:42.317" v="648" actId="1076"/>
          <ac:picMkLst>
            <pc:docMk/>
            <pc:sldMk cId="3233637448" sldId="284"/>
            <ac:picMk id="25" creationId="{1DB3A5E6-9403-BF3E-35E7-76FD7F7EF1ED}"/>
          </ac:picMkLst>
        </pc:picChg>
        <pc:picChg chg="del">
          <ac:chgData name="Eduardo Andres Chacin Ruiz" userId="ccacac63-8927-4629-997d-ccf14e25367f" providerId="ADAL" clId="{42DB3C09-82EE-4C5D-97DC-0EF0E4120FA9}" dt="2024-04-02T01:28:21.234" v="317" actId="478"/>
          <ac:picMkLst>
            <pc:docMk/>
            <pc:sldMk cId="3233637448" sldId="284"/>
            <ac:picMk id="25" creationId="{F94478D7-9AEA-91DF-25A7-A6EC06CE511A}"/>
          </ac:picMkLst>
        </pc:picChg>
        <pc:picChg chg="del">
          <ac:chgData name="Eduardo Andres Chacin Ruiz" userId="ccacac63-8927-4629-997d-ccf14e25367f" providerId="ADAL" clId="{42DB3C09-82EE-4C5D-97DC-0EF0E4120FA9}" dt="2024-04-02T01:28:21.234" v="317" actId="478"/>
          <ac:picMkLst>
            <pc:docMk/>
            <pc:sldMk cId="3233637448" sldId="284"/>
            <ac:picMk id="27" creationId="{9C08DA5C-E406-38F0-BC8A-E751CBF22A71}"/>
          </ac:picMkLst>
        </pc:picChg>
        <pc:picChg chg="add mod">
          <ac:chgData name="Eduardo Andres Chacin Ruiz" userId="ccacac63-8927-4629-997d-ccf14e25367f" providerId="ADAL" clId="{42DB3C09-82EE-4C5D-97DC-0EF0E4120FA9}" dt="2024-04-02T20:45:04.375" v="653" actId="1035"/>
          <ac:picMkLst>
            <pc:docMk/>
            <pc:sldMk cId="3233637448" sldId="284"/>
            <ac:picMk id="27" creationId="{D6471D29-4E9D-1155-D110-61A852A2E82F}"/>
          </ac:picMkLst>
        </pc:picChg>
        <pc:picChg chg="del">
          <ac:chgData name="Eduardo Andres Chacin Ruiz" userId="ccacac63-8927-4629-997d-ccf14e25367f" providerId="ADAL" clId="{42DB3C09-82EE-4C5D-97DC-0EF0E4120FA9}" dt="2024-04-02T01:28:21.234" v="317" actId="478"/>
          <ac:picMkLst>
            <pc:docMk/>
            <pc:sldMk cId="3233637448" sldId="284"/>
            <ac:picMk id="29" creationId="{B7471C13-96EA-ED5A-0BB0-4B21A82BB220}"/>
          </ac:picMkLst>
        </pc:picChg>
      </pc:sldChg>
      <pc:sldChg chg="addSp delSp modSp add mod">
        <pc:chgData name="Eduardo Andres Chacin Ruiz" userId="ccacac63-8927-4629-997d-ccf14e25367f" providerId="ADAL" clId="{42DB3C09-82EE-4C5D-97DC-0EF0E4120FA9}" dt="2024-04-02T20:52:47.474" v="732"/>
        <pc:sldMkLst>
          <pc:docMk/>
          <pc:sldMk cId="2675604842" sldId="285"/>
        </pc:sldMkLst>
        <pc:spChg chg="mod">
          <ac:chgData name="Eduardo Andres Chacin Ruiz" userId="ccacac63-8927-4629-997d-ccf14e25367f" providerId="ADAL" clId="{42DB3C09-82EE-4C5D-97DC-0EF0E4120FA9}" dt="2024-04-02T20:29:54.543" v="598" actId="1037"/>
          <ac:spMkLst>
            <pc:docMk/>
            <pc:sldMk cId="2675604842" sldId="285"/>
            <ac:spMk id="6" creationId="{1E45D830-F7FE-5992-A2D3-AD235128693F}"/>
          </ac:spMkLst>
        </pc:spChg>
        <pc:spChg chg="mod">
          <ac:chgData name="Eduardo Andres Chacin Ruiz" userId="ccacac63-8927-4629-997d-ccf14e25367f" providerId="ADAL" clId="{42DB3C09-82EE-4C5D-97DC-0EF0E4120FA9}" dt="2024-04-02T20:27:39.183" v="583" actId="1037"/>
          <ac:spMkLst>
            <pc:docMk/>
            <pc:sldMk cId="2675604842" sldId="285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13" creationId="{710859ED-A372-4651-D15E-D8A7568354AC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14" creationId="{23909AC5-AF55-7A7B-72EF-18EA84824E6A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29.675" v="694" actId="20577"/>
          <ac:spMkLst>
            <pc:docMk/>
            <pc:sldMk cId="2675604842" sldId="285"/>
            <ac:spMk id="26" creationId="{2BB613BC-6C6A-EAD7-5AE1-09BD2DF545BA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27" creationId="{5C1DD103-7692-BC05-03C2-1A0CE5A93056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28" creationId="{CEA9BAC7-2CAE-5745-010E-D4AA09919B8E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29" creationId="{041E07D5-B1E2-6490-68F7-BD243BCF9CBE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30" creationId="{42EBECBB-C72E-0BC7-E369-8C08DDA239BB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31" creationId="{C748C37D-C7BE-08A9-6793-32C8BABCA6C4}"/>
          </ac:spMkLst>
        </pc:sp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2" creationId="{6CA41870-71F7-37C4-ED2D-95BFD81770EC}"/>
          </ac:picMkLst>
        </pc:picChg>
        <pc:picChg chg="add mod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3" creationId="{FB9EEFA2-035A-D575-4AF3-BED02E335E42}"/>
          </ac:picMkLst>
        </pc:picChg>
        <pc:picChg chg="add mod modCrop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5" creationId="{C84F0FE7-2B75-717E-9C8D-7BD1E105372A}"/>
          </ac:picMkLst>
        </pc:pic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7" creationId="{4EBD6D6D-3BB6-CE6A-862C-828BA3ACDD93}"/>
          </ac:picMkLst>
        </pc:picChg>
        <pc:picChg chg="add mod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8" creationId="{4B2EF010-40FF-0C3D-EEE5-95418B6FCE36}"/>
          </ac:picMkLst>
        </pc:pic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10" creationId="{D88CEA58-E931-E0E2-75CD-B4879596C75A}"/>
          </ac:picMkLst>
        </pc:picChg>
        <pc:picChg chg="mod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18" creationId="{ABEB1F46-9903-D462-73E2-1CE3C25E2798}"/>
          </ac:picMkLst>
        </pc:picChg>
        <pc:picChg chg="add mod">
          <ac:chgData name="Eduardo Andres Chacin Ruiz" userId="ccacac63-8927-4629-997d-ccf14e25367f" providerId="ADAL" clId="{42DB3C09-82EE-4C5D-97DC-0EF0E4120FA9}" dt="2024-04-02T20:27:32.703" v="577"/>
          <ac:picMkLst>
            <pc:docMk/>
            <pc:sldMk cId="2675604842" sldId="285"/>
            <ac:picMk id="19" creationId="{A64FF97A-7B41-CC26-BD42-6110084FE600}"/>
          </ac:picMkLst>
        </pc:picChg>
        <pc:picChg chg="add mod">
          <ac:chgData name="Eduardo Andres Chacin Ruiz" userId="ccacac63-8927-4629-997d-ccf14e25367f" providerId="ADAL" clId="{42DB3C09-82EE-4C5D-97DC-0EF0E4120FA9}" dt="2024-04-02T20:47:47.675" v="677" actId="1037"/>
          <ac:picMkLst>
            <pc:docMk/>
            <pc:sldMk cId="2675604842" sldId="285"/>
            <ac:picMk id="21" creationId="{2F8919A5-8172-8DF4-24DC-335BF4CD386A}"/>
          </ac:picMkLst>
        </pc:picChg>
        <pc:picChg chg="add mod">
          <ac:chgData name="Eduardo Andres Chacin Ruiz" userId="ccacac63-8927-4629-997d-ccf14e25367f" providerId="ADAL" clId="{42DB3C09-82EE-4C5D-97DC-0EF0E4120FA9}" dt="2024-04-02T20:48:00.639" v="678" actId="1037"/>
          <ac:picMkLst>
            <pc:docMk/>
            <pc:sldMk cId="2675604842" sldId="285"/>
            <ac:picMk id="23" creationId="{7CB23D95-A59E-09F1-8F02-759381FDB3FE}"/>
          </ac:picMkLst>
        </pc:picChg>
        <pc:picChg chg="add mod">
          <ac:chgData name="Eduardo Andres Chacin Ruiz" userId="ccacac63-8927-4629-997d-ccf14e25367f" providerId="ADAL" clId="{42DB3C09-82EE-4C5D-97DC-0EF0E4120FA9}" dt="2024-04-02T20:48:00.639" v="678" actId="1037"/>
          <ac:picMkLst>
            <pc:docMk/>
            <pc:sldMk cId="2675604842" sldId="285"/>
            <ac:picMk id="25" creationId="{0E42360F-A6AC-1864-D835-52EFE8007B40}"/>
          </ac:picMkLst>
        </pc:picChg>
        <pc:picChg chg="del">
          <ac:chgData name="Eduardo Andres Chacin Ruiz" userId="ccacac63-8927-4629-997d-ccf14e25367f" providerId="ADAL" clId="{42DB3C09-82EE-4C5D-97DC-0EF0E4120FA9}" dt="2024-04-02T01:28:18.625" v="316" actId="478"/>
          <ac:picMkLst>
            <pc:docMk/>
            <pc:sldMk cId="2675604842" sldId="285"/>
            <ac:picMk id="25" creationId="{F94478D7-9AEA-91DF-25A7-A6EC06CE511A}"/>
          </ac:picMkLst>
        </pc:picChg>
        <pc:picChg chg="del">
          <ac:chgData name="Eduardo Andres Chacin Ruiz" userId="ccacac63-8927-4629-997d-ccf14e25367f" providerId="ADAL" clId="{42DB3C09-82EE-4C5D-97DC-0EF0E4120FA9}" dt="2024-04-02T01:28:18.625" v="316" actId="478"/>
          <ac:picMkLst>
            <pc:docMk/>
            <pc:sldMk cId="2675604842" sldId="285"/>
            <ac:picMk id="27" creationId="{9C08DA5C-E406-38F0-BC8A-E751CBF22A71}"/>
          </ac:picMkLst>
        </pc:picChg>
        <pc:picChg chg="del">
          <ac:chgData name="Eduardo Andres Chacin Ruiz" userId="ccacac63-8927-4629-997d-ccf14e25367f" providerId="ADAL" clId="{42DB3C09-82EE-4C5D-97DC-0EF0E4120FA9}" dt="2024-04-02T01:28:18.625" v="316" actId="478"/>
          <ac:picMkLst>
            <pc:docMk/>
            <pc:sldMk cId="2675604842" sldId="285"/>
            <ac:picMk id="29" creationId="{B7471C13-96EA-ED5A-0BB0-4B21A82BB220}"/>
          </ac:picMkLst>
        </pc:picChg>
      </pc:sldChg>
      <pc:sldChg chg="addSp delSp modSp add mod">
        <pc:chgData name="Eduardo Andres Chacin Ruiz" userId="ccacac63-8927-4629-997d-ccf14e25367f" providerId="ADAL" clId="{42DB3C09-82EE-4C5D-97DC-0EF0E4120FA9}" dt="2024-04-02T20:52:19.673" v="728" actId="1076"/>
        <pc:sldMkLst>
          <pc:docMk/>
          <pc:sldMk cId="1139043194" sldId="286"/>
        </pc:sldMkLst>
        <pc:spChg chg="mod">
          <ac:chgData name="Eduardo Andres Chacin Ruiz" userId="ccacac63-8927-4629-997d-ccf14e25367f" providerId="ADAL" clId="{42DB3C09-82EE-4C5D-97DC-0EF0E4120FA9}" dt="2024-04-02T20:30:02.514" v="601" actId="1037"/>
          <ac:spMkLst>
            <pc:docMk/>
            <pc:sldMk cId="1139043194" sldId="286"/>
            <ac:spMk id="6" creationId="{1E45D830-F7FE-5992-A2D3-AD235128693F}"/>
          </ac:spMkLst>
        </pc:spChg>
        <pc:spChg chg="mod">
          <ac:chgData name="Eduardo Andres Chacin Ruiz" userId="ccacac63-8927-4629-997d-ccf14e25367f" providerId="ADAL" clId="{42DB3C09-82EE-4C5D-97DC-0EF0E4120FA9}" dt="2024-04-02T20:26:48.384" v="562" actId="1037"/>
          <ac:spMkLst>
            <pc:docMk/>
            <pc:sldMk cId="1139043194" sldId="286"/>
            <ac:spMk id="11" creationId="{064A63B4-8BC2-4446-FB45-902BA9F98AA5}"/>
          </ac:spMkLst>
        </pc:spChg>
        <pc:spChg chg="mod">
          <ac:chgData name="Eduardo Andres Chacin Ruiz" userId="ccacac63-8927-4629-997d-ccf14e25367f" providerId="ADAL" clId="{42DB3C09-82EE-4C5D-97DC-0EF0E4120FA9}" dt="2024-04-02T20:52:11.521" v="726" actId="1076"/>
          <ac:spMkLst>
            <pc:docMk/>
            <pc:sldMk cId="1139043194" sldId="286"/>
            <ac:spMk id="13" creationId="{710859ED-A372-4651-D15E-D8A7568354AC}"/>
          </ac:spMkLst>
        </pc:spChg>
        <pc:spChg chg="mod">
          <ac:chgData name="Eduardo Andres Chacin Ruiz" userId="ccacac63-8927-4629-997d-ccf14e25367f" providerId="ADAL" clId="{42DB3C09-82EE-4C5D-97DC-0EF0E4120FA9}" dt="2024-04-02T20:51:47.567" v="723" actId="1076"/>
          <ac:spMkLst>
            <pc:docMk/>
            <pc:sldMk cId="1139043194" sldId="286"/>
            <ac:spMk id="14" creationId="{23909AC5-AF55-7A7B-72EF-18EA84824E6A}"/>
          </ac:spMkLst>
        </pc:spChg>
        <pc:spChg chg="mod">
          <ac:chgData name="Eduardo Andres Chacin Ruiz" userId="ccacac63-8927-4629-997d-ccf14e25367f" providerId="ADAL" clId="{42DB3C09-82EE-4C5D-97DC-0EF0E4120FA9}" dt="2024-04-02T20:52:15.329" v="727" actId="1076"/>
          <ac:spMkLst>
            <pc:docMk/>
            <pc:sldMk cId="1139043194" sldId="286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34.437" v="699" actId="20577"/>
          <ac:spMkLst>
            <pc:docMk/>
            <pc:sldMk cId="1139043194" sldId="286"/>
            <ac:spMk id="23" creationId="{1F5E0AC0-CA92-D364-D02B-6D47166FB4E9}"/>
          </ac:spMkLst>
        </pc:spChg>
        <pc:spChg chg="mod">
          <ac:chgData name="Eduardo Andres Chacin Ruiz" userId="ccacac63-8927-4629-997d-ccf14e25367f" providerId="ADAL" clId="{42DB3C09-82EE-4C5D-97DC-0EF0E4120FA9}" dt="2024-04-02T20:52:19.673" v="728" actId="1076"/>
          <ac:spMkLst>
            <pc:docMk/>
            <pc:sldMk cId="1139043194" sldId="286"/>
            <ac:spMk id="30" creationId="{42EBECBB-C72E-0BC7-E369-8C08DDA239BB}"/>
          </ac:spMkLst>
        </pc:sp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2" creationId="{2F826693-1F06-C224-17EF-57FD744A72A0}"/>
          </ac:picMkLst>
        </pc:picChg>
        <pc:picChg chg="add 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3" creationId="{6E928E82-5F76-B65E-B0D6-B8DD6A5C55A8}"/>
          </ac:picMkLst>
        </pc:picChg>
        <pc:picChg chg="add 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5" creationId="{6B6D4317-97B9-8E1E-A046-CEB55C524BA9}"/>
          </ac:picMkLst>
        </pc:pic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7" creationId="{7223DE84-CA1C-3284-BEAC-1688758944CE}"/>
          </ac:picMkLst>
        </pc:picChg>
        <pc:picChg chg="add 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8" creationId="{48D1C8BA-7AF4-8D22-C4F4-558DD148456C}"/>
          </ac:picMkLst>
        </pc:pic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10" creationId="{6C44CCB1-47A5-0B2E-BEA9-249DD6C0C302}"/>
          </ac:picMkLst>
        </pc:picChg>
        <pc:picChg chg="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18" creationId="{7823892A-D945-CE41-3815-1991B0682006}"/>
          </ac:picMkLst>
        </pc:picChg>
        <pc:picChg chg="add del mod">
          <ac:chgData name="Eduardo Andres Chacin Ruiz" userId="ccacac63-8927-4629-997d-ccf14e25367f" providerId="ADAL" clId="{42DB3C09-82EE-4C5D-97DC-0EF0E4120FA9}" dt="2024-04-02T20:24:04.549" v="541" actId="478"/>
          <ac:picMkLst>
            <pc:docMk/>
            <pc:sldMk cId="1139043194" sldId="286"/>
            <ac:picMk id="20" creationId="{FCDA5D67-D0CD-02D8-359D-C696AD35158F}"/>
          </ac:picMkLst>
        </pc:picChg>
        <pc:picChg chg="add mod">
          <ac:chgData name="Eduardo Andres Chacin Ruiz" userId="ccacac63-8927-4629-997d-ccf14e25367f" providerId="ADAL" clId="{42DB3C09-82EE-4C5D-97DC-0EF0E4120FA9}" dt="2024-04-02T20:26:31.172" v="550" actId="1076"/>
          <ac:picMkLst>
            <pc:docMk/>
            <pc:sldMk cId="1139043194" sldId="286"/>
            <ac:picMk id="22" creationId="{D79B25D5-EAD5-84D6-FC29-772BE0E56103}"/>
          </ac:picMkLst>
        </pc:picChg>
        <pc:picChg chg="add mod">
          <ac:chgData name="Eduardo Andres Chacin Ruiz" userId="ccacac63-8927-4629-997d-ccf14e25367f" providerId="ADAL" clId="{42DB3C09-82EE-4C5D-97DC-0EF0E4120FA9}" dt="2024-04-02T20:50:48.690" v="718" actId="1076"/>
          <ac:picMkLst>
            <pc:docMk/>
            <pc:sldMk cId="1139043194" sldId="286"/>
            <ac:picMk id="25" creationId="{E399CB1B-5B79-2A6B-5583-1A6FD1F4ADFF}"/>
          </ac:picMkLst>
        </pc:picChg>
        <pc:picChg chg="del">
          <ac:chgData name="Eduardo Andres Chacin Ruiz" userId="ccacac63-8927-4629-997d-ccf14e25367f" providerId="ADAL" clId="{42DB3C09-82EE-4C5D-97DC-0EF0E4120FA9}" dt="2024-04-02T01:28:15.864" v="315" actId="478"/>
          <ac:picMkLst>
            <pc:docMk/>
            <pc:sldMk cId="1139043194" sldId="286"/>
            <ac:picMk id="25" creationId="{F94478D7-9AEA-91DF-25A7-A6EC06CE511A}"/>
          </ac:picMkLst>
        </pc:picChg>
        <pc:picChg chg="del">
          <ac:chgData name="Eduardo Andres Chacin Ruiz" userId="ccacac63-8927-4629-997d-ccf14e25367f" providerId="ADAL" clId="{42DB3C09-82EE-4C5D-97DC-0EF0E4120FA9}" dt="2024-04-02T01:28:15.864" v="315" actId="478"/>
          <ac:picMkLst>
            <pc:docMk/>
            <pc:sldMk cId="1139043194" sldId="286"/>
            <ac:picMk id="27" creationId="{9C08DA5C-E406-38F0-BC8A-E751CBF22A71}"/>
          </ac:picMkLst>
        </pc:picChg>
        <pc:picChg chg="add mod">
          <ac:chgData name="Eduardo Andres Chacin Ruiz" userId="ccacac63-8927-4629-997d-ccf14e25367f" providerId="ADAL" clId="{42DB3C09-82EE-4C5D-97DC-0EF0E4120FA9}" dt="2024-04-02T20:51:01.161" v="719" actId="1076"/>
          <ac:picMkLst>
            <pc:docMk/>
            <pc:sldMk cId="1139043194" sldId="286"/>
            <ac:picMk id="27" creationId="{CF0C9763-626C-0C53-FEF0-410DC8692B88}"/>
          </ac:picMkLst>
        </pc:picChg>
        <pc:picChg chg="add mod">
          <ac:chgData name="Eduardo Andres Chacin Ruiz" userId="ccacac63-8927-4629-997d-ccf14e25367f" providerId="ADAL" clId="{42DB3C09-82EE-4C5D-97DC-0EF0E4120FA9}" dt="2024-04-02T20:51:12.058" v="720" actId="1076"/>
          <ac:picMkLst>
            <pc:docMk/>
            <pc:sldMk cId="1139043194" sldId="286"/>
            <ac:picMk id="29" creationId="{9ACACBBC-5180-DD61-FA8A-C7E2D966E599}"/>
          </ac:picMkLst>
        </pc:picChg>
        <pc:picChg chg="del">
          <ac:chgData name="Eduardo Andres Chacin Ruiz" userId="ccacac63-8927-4629-997d-ccf14e25367f" providerId="ADAL" clId="{42DB3C09-82EE-4C5D-97DC-0EF0E4120FA9}" dt="2024-04-02T01:28:15.864" v="315" actId="478"/>
          <ac:picMkLst>
            <pc:docMk/>
            <pc:sldMk cId="1139043194" sldId="286"/>
            <ac:picMk id="29" creationId="{B7471C13-96EA-ED5A-0BB0-4B21A82BB2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1102-5639-E3C0-59AD-33F61DC9B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A382E-23D5-1A3A-FEA6-B1F33CC70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68E0-823F-4C06-2FEB-327348AF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351E5-4EB2-A433-30BB-9AAA225C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5BEC2-787C-D3FF-E207-E2D11F33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4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36AC-E62E-D8C4-2EBD-A143219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4AD52-EFCD-3ECA-8CE6-E143CEE62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91100-74F1-DCB2-6E40-1F8A3D1A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813A6-F92D-C1CA-05A8-DDCE219E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EC7A2-ADC1-3BA9-E88C-2A1BAD65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8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208A1-CD22-8D90-9542-0D8B8C94A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F75D7-9BFE-B457-C8A3-DC9D3310A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F21A-5A49-7286-7AEC-14C8FFDD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903E-B059-6538-B9B0-C3E62106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D14A-1A19-363F-8B84-01D8B5DD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44C8-3C5E-9E6C-CF9B-BD71F681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F4E8E-23EC-3923-4EE8-03528C3F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4BDB-C90F-3BF6-6706-3CABC871F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8B675-DF48-E290-4812-1A965DCF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5ABA3-EC6E-A556-6592-7F291B6B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0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AE39-41CB-852B-6AE8-9AF65B2E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B2D15-F9FB-5391-38FF-287C61539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0EBB-F784-6B48-246E-DD51BAAF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3DD11-99EB-0CB2-FB67-2AFE25CA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129D-E47F-1F4B-F9A8-3524DD44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8FC5-7E65-E09B-D7F1-6523D860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0B242-5900-9EF2-F4D1-1F3DD40D1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0E926-2466-5ADA-3E55-8ED8F6B8A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8881D-4161-E307-C933-87F6F191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0A9FE-2D2D-510D-0722-076456636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C627B-5D0A-7D22-C1A9-AF41BB17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4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4172-22F4-E393-EA8B-39D070F0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67C79-D533-5921-EF18-0EA084DD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0D7C5-5127-134A-6B65-69FB6646F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5260D-CE59-3CB5-A33C-D250E2641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3DD2E-34EF-7F35-4540-D867FED18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1ECB4-E63D-1D44-FDB3-A1C47DCD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2931A-3EC0-B6BE-5E65-7CA10010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D0E6F-02CF-DFCA-8C54-1294A164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25AF-4BA9-A1FE-23DB-B4B55AF0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F7DCD-8125-8C8B-CFE5-1518D58D9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3AB74-0EFE-920E-01FF-BC0803FA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A1A4F-4649-FF98-C711-DDA84358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0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6C6C8-FA97-8FD0-85D8-BB605014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A2A54-F1C1-A05E-0731-81661A7E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FEF26-193E-D572-E38C-135048F5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8312-0CC6-8658-C1CE-D73FB41F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1486C-5F98-F3C7-6494-4E53A104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A10B0-74A3-50DC-03BE-CAA9991AB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25867-744A-4429-44CE-59574BCE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5266F-38A4-0742-170F-6A8E9F72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5C49D-0658-C8A8-48E9-7DD20FD6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2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173F-9150-4563-0512-8E811726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A3577-A726-716F-D6A7-B9A1C3BBB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852BA-BF28-5309-0882-04159E042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310A0-5255-41A6-AA73-9B2C8C52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0B3FB-3529-A7FE-0B75-ECC072EA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85CC5-FD01-A3DE-7CB1-F332219D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63FF3-D66D-8A9B-25F8-62248926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515AA-1C8B-A85A-6EF7-FA18EAEC1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31A56-EB4C-1B3A-BEC6-DEC4A9DFD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F36892-D27A-4E7B-A03E-7CA0A26594B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1983E-72DE-9214-DD29-B5045417A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74143-E39F-6803-A430-F8CB8B24D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3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30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03F82-EB8C-3C82-A173-DB1EDD308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3575">
            <a:off x="745796" y="1164656"/>
            <a:ext cx="4697513" cy="4213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3AC90-1675-12EB-19DB-C82FB68E5846}"/>
              </a:ext>
            </a:extLst>
          </p:cNvPr>
          <p:cNvSpPr txBox="1"/>
          <p:nvPr/>
        </p:nvSpPr>
        <p:spPr>
          <a:xfrm>
            <a:off x="8681010" y="424111"/>
            <a:ext cx="77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B89C6-A127-24D0-D44C-2563A2F981D3}"/>
              </a:ext>
            </a:extLst>
          </p:cNvPr>
          <p:cNvSpPr txBox="1"/>
          <p:nvPr/>
        </p:nvSpPr>
        <p:spPr>
          <a:xfrm>
            <a:off x="1919034" y="972832"/>
            <a:ext cx="1445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 injected</a:t>
            </a:r>
          </a:p>
          <a:p>
            <a:r>
              <a:rPr lang="en-US" dirty="0"/>
              <a:t>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258AA-53BA-F226-3992-BF36D22A99D0}"/>
              </a:ext>
            </a:extLst>
          </p:cNvPr>
          <p:cNvSpPr txBox="1"/>
          <p:nvPr/>
        </p:nvSpPr>
        <p:spPr>
          <a:xfrm>
            <a:off x="5161442" y="230074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CEC09-2FDB-17A8-A34E-158F1B093EBC}"/>
              </a:ext>
            </a:extLst>
          </p:cNvPr>
          <p:cNvSpPr txBox="1"/>
          <p:nvPr/>
        </p:nvSpPr>
        <p:spPr>
          <a:xfrm>
            <a:off x="4836380" y="982754"/>
            <a:ext cx="121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Hyaloid </a:t>
            </a:r>
          </a:p>
          <a:p>
            <a:pPr algn="ctr"/>
            <a:r>
              <a:rPr lang="en-US" dirty="0"/>
              <a:t>membrane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F5E4F-3390-2420-3196-E69466EC162B}"/>
              </a:ext>
            </a:extLst>
          </p:cNvPr>
          <p:cNvSpPr txBox="1"/>
          <p:nvPr/>
        </p:nvSpPr>
        <p:spPr>
          <a:xfrm>
            <a:off x="5210453" y="5024102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Fovea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F8ADB-2AF8-3C8A-ACB5-F232732B6AF1}"/>
              </a:ext>
            </a:extLst>
          </p:cNvPr>
          <p:cNvSpPr txBox="1"/>
          <p:nvPr/>
        </p:nvSpPr>
        <p:spPr>
          <a:xfrm>
            <a:off x="-16123" y="3400690"/>
            <a:ext cx="105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Vitreous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65F29-8664-7851-0DB4-8C3126228CC0}"/>
              </a:ext>
            </a:extLst>
          </p:cNvPr>
          <p:cNvSpPr txBox="1"/>
          <p:nvPr/>
        </p:nvSpPr>
        <p:spPr>
          <a:xfrm>
            <a:off x="5256171" y="3169858"/>
            <a:ext cx="1077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Posterior</a:t>
            </a:r>
          </a:p>
          <a:p>
            <a:pPr algn="ctr"/>
            <a:r>
              <a:rPr lang="en-US" dirty="0"/>
              <a:t>vitreous </a:t>
            </a:r>
          </a:p>
          <a:p>
            <a:pPr algn="ctr"/>
            <a:r>
              <a:rPr lang="en-US" dirty="0"/>
              <a:t>outer</a:t>
            </a:r>
          </a:p>
          <a:p>
            <a:pPr algn="ctr"/>
            <a:r>
              <a:rPr lang="en-US" dirty="0"/>
              <a:t>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BA87-2DE1-EFC8-F326-7D20EAF747E7}"/>
              </a:ext>
            </a:extLst>
          </p:cNvPr>
          <p:cNvSpPr txBox="1"/>
          <p:nvPr/>
        </p:nvSpPr>
        <p:spPr>
          <a:xfrm>
            <a:off x="3022212" y="574733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B5DE81-55FB-9847-7BD6-5DB425F10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3575">
            <a:off x="6718418" y="1164656"/>
            <a:ext cx="4697513" cy="42138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DC29D7-339E-1D4C-5385-0D127C6DBC70}"/>
              </a:ext>
            </a:extLst>
          </p:cNvPr>
          <p:cNvSpPr txBox="1"/>
          <p:nvPr/>
        </p:nvSpPr>
        <p:spPr>
          <a:xfrm>
            <a:off x="8067694" y="752752"/>
            <a:ext cx="21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 = 0 - </a:t>
            </a:r>
            <a:r>
              <a:rPr lang="en-US"/>
              <a:t>0.00015 mm/</a:t>
            </a:r>
            <a:r>
              <a:rPr lang="en-US" dirty="0"/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32F8B-2E56-6EFA-FE46-84CC46472CD6}"/>
              </a:ext>
            </a:extLst>
          </p:cNvPr>
          <p:cNvSpPr txBox="1"/>
          <p:nvPr/>
        </p:nvSpPr>
        <p:spPr>
          <a:xfrm>
            <a:off x="5847411" y="171215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i</a:t>
            </a:r>
            <a:r>
              <a:rPr lang="en-US" dirty="0"/>
              <a:t> = 0.167 mol/m</a:t>
            </a:r>
            <a:r>
              <a:rPr lang="en-US" baseline="300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72067-5BF7-9A25-87C6-129B50A00510}"/>
              </a:ext>
            </a:extLst>
          </p:cNvPr>
          <p:cNvSpPr txBox="1"/>
          <p:nvPr/>
        </p:nvSpPr>
        <p:spPr>
          <a:xfrm>
            <a:off x="8547094" y="535016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204BF-B86A-5BEB-D772-34B6CF745A82}"/>
              </a:ext>
            </a:extLst>
          </p:cNvPr>
          <p:cNvSpPr txBox="1"/>
          <p:nvPr/>
        </p:nvSpPr>
        <p:spPr>
          <a:xfrm>
            <a:off x="11012237" y="230074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flux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EC41D-42B3-E9C6-89D7-60E6079381A3}"/>
              </a:ext>
            </a:extLst>
          </p:cNvPr>
          <p:cNvSpPr txBox="1"/>
          <p:nvPr/>
        </p:nvSpPr>
        <p:spPr>
          <a:xfrm>
            <a:off x="10867704" y="982754"/>
            <a:ext cx="109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 = 0</a:t>
            </a:r>
          </a:p>
          <a:p>
            <a:pPr algn="ctr"/>
            <a:r>
              <a:rPr lang="en-US" dirty="0"/>
              <a:t>(all cases)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C0017-ECDA-09AE-DF19-2BED44577C6C}"/>
              </a:ext>
            </a:extLst>
          </p:cNvPr>
          <p:cNvSpPr txBox="1"/>
          <p:nvPr/>
        </p:nvSpPr>
        <p:spPr>
          <a:xfrm>
            <a:off x="11190123" y="3137948"/>
            <a:ext cx="1001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 = 0</a:t>
            </a:r>
          </a:p>
          <a:p>
            <a:pPr algn="ctr"/>
            <a:r>
              <a:rPr lang="en-US" dirty="0"/>
              <a:t>(b cases)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9319B-22F9-3835-D288-D09F82EBF110}"/>
              </a:ext>
            </a:extLst>
          </p:cNvPr>
          <p:cNvSpPr txBox="1"/>
          <p:nvPr/>
        </p:nvSpPr>
        <p:spPr>
          <a:xfrm>
            <a:off x="8990025" y="574733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2A4A0-8FD0-8F39-7D04-E938C721A58B}"/>
              </a:ext>
            </a:extLst>
          </p:cNvPr>
          <p:cNvSpPr txBox="1"/>
          <p:nvPr/>
        </p:nvSpPr>
        <p:spPr>
          <a:xfrm>
            <a:off x="6235362" y="2263391"/>
            <a:ext cx="52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</a:p>
          <a:p>
            <a:r>
              <a:rPr lang="en-US" dirty="0"/>
              <a:t>flux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9606AE-84F5-7FE7-A124-BAEFE032C3D0}"/>
              </a:ext>
            </a:extLst>
          </p:cNvPr>
          <p:cNvCxnSpPr>
            <a:cxnSpLocks/>
          </p:cNvCxnSpPr>
          <p:nvPr/>
        </p:nvCxnSpPr>
        <p:spPr>
          <a:xfrm flipH="1">
            <a:off x="7746454" y="4137037"/>
            <a:ext cx="395437" cy="84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7431F-97DA-1470-059D-F16F81172BEA}"/>
              </a:ext>
            </a:extLst>
          </p:cNvPr>
          <p:cNvCxnSpPr>
            <a:cxnSpLocks/>
          </p:cNvCxnSpPr>
          <p:nvPr/>
        </p:nvCxnSpPr>
        <p:spPr>
          <a:xfrm flipH="1">
            <a:off x="8141891" y="4252848"/>
            <a:ext cx="207821" cy="85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D9EFA5-0768-F532-17AE-81854C87FE59}"/>
              </a:ext>
            </a:extLst>
          </p:cNvPr>
          <p:cNvCxnSpPr>
            <a:cxnSpLocks/>
          </p:cNvCxnSpPr>
          <p:nvPr/>
        </p:nvCxnSpPr>
        <p:spPr>
          <a:xfrm flipH="1">
            <a:off x="8469266" y="4400273"/>
            <a:ext cx="88260" cy="789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065B72-3778-D91E-5D23-40E7E59969A9}"/>
              </a:ext>
            </a:extLst>
          </p:cNvPr>
          <p:cNvCxnSpPr>
            <a:cxnSpLocks/>
          </p:cNvCxnSpPr>
          <p:nvPr/>
        </p:nvCxnSpPr>
        <p:spPr>
          <a:xfrm flipH="1">
            <a:off x="8695711" y="4503232"/>
            <a:ext cx="78344" cy="71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CBC55-E14E-FCF4-7DEF-B33C7E4486FF}"/>
              </a:ext>
            </a:extLst>
          </p:cNvPr>
          <p:cNvCxnSpPr>
            <a:cxnSpLocks/>
          </p:cNvCxnSpPr>
          <p:nvPr/>
        </p:nvCxnSpPr>
        <p:spPr>
          <a:xfrm flipH="1">
            <a:off x="8939529" y="4549095"/>
            <a:ext cx="61344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A16053-F158-6016-5653-49248E9222E5}"/>
              </a:ext>
            </a:extLst>
          </p:cNvPr>
          <p:cNvCxnSpPr>
            <a:cxnSpLocks/>
          </p:cNvCxnSpPr>
          <p:nvPr/>
        </p:nvCxnSpPr>
        <p:spPr>
          <a:xfrm>
            <a:off x="9208698" y="4569106"/>
            <a:ext cx="11536" cy="66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758472-9ACA-4649-E662-549A14196E8E}"/>
              </a:ext>
            </a:extLst>
          </p:cNvPr>
          <p:cNvCxnSpPr>
            <a:cxnSpLocks/>
          </p:cNvCxnSpPr>
          <p:nvPr/>
        </p:nvCxnSpPr>
        <p:spPr>
          <a:xfrm>
            <a:off x="9402657" y="4549487"/>
            <a:ext cx="65341" cy="68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E31393-F0E3-4279-DB35-AA37F4927245}"/>
              </a:ext>
            </a:extLst>
          </p:cNvPr>
          <p:cNvCxnSpPr>
            <a:cxnSpLocks/>
          </p:cNvCxnSpPr>
          <p:nvPr/>
        </p:nvCxnSpPr>
        <p:spPr>
          <a:xfrm>
            <a:off x="9610477" y="4491493"/>
            <a:ext cx="96394" cy="71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7B2EFB-DCAB-B9CB-2681-73A7E9C2AA97}"/>
              </a:ext>
            </a:extLst>
          </p:cNvPr>
          <p:cNvCxnSpPr>
            <a:cxnSpLocks/>
          </p:cNvCxnSpPr>
          <p:nvPr/>
        </p:nvCxnSpPr>
        <p:spPr>
          <a:xfrm>
            <a:off x="9790587" y="4412043"/>
            <a:ext cx="219368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3BE3C3-B2CB-E8CC-B481-551B51C3A65B}"/>
              </a:ext>
            </a:extLst>
          </p:cNvPr>
          <p:cNvCxnSpPr>
            <a:cxnSpLocks/>
          </p:cNvCxnSpPr>
          <p:nvPr/>
        </p:nvCxnSpPr>
        <p:spPr>
          <a:xfrm>
            <a:off x="9998407" y="4261727"/>
            <a:ext cx="332402" cy="845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036875-04E1-4A91-C0BE-4DF6E28F6587}"/>
              </a:ext>
            </a:extLst>
          </p:cNvPr>
          <p:cNvCxnSpPr>
            <a:cxnSpLocks/>
          </p:cNvCxnSpPr>
          <p:nvPr/>
        </p:nvCxnSpPr>
        <p:spPr>
          <a:xfrm>
            <a:off x="10192378" y="4150891"/>
            <a:ext cx="468024" cy="834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5E418F-E4F2-35CC-14DD-C030E95BC44C}"/>
              </a:ext>
            </a:extLst>
          </p:cNvPr>
          <p:cNvCxnSpPr>
            <a:cxnSpLocks/>
          </p:cNvCxnSpPr>
          <p:nvPr/>
        </p:nvCxnSpPr>
        <p:spPr>
          <a:xfrm flipH="1">
            <a:off x="7389403" y="3982551"/>
            <a:ext cx="586074" cy="793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B8D28D-5992-18EB-4225-15C973816985}"/>
              </a:ext>
            </a:extLst>
          </p:cNvPr>
          <p:cNvCxnSpPr>
            <a:cxnSpLocks/>
          </p:cNvCxnSpPr>
          <p:nvPr/>
        </p:nvCxnSpPr>
        <p:spPr>
          <a:xfrm flipH="1">
            <a:off x="7012155" y="3823822"/>
            <a:ext cx="811081" cy="66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6A46A7-D20E-A046-4C89-AD301138E6CA}"/>
              </a:ext>
            </a:extLst>
          </p:cNvPr>
          <p:cNvCxnSpPr>
            <a:cxnSpLocks/>
          </p:cNvCxnSpPr>
          <p:nvPr/>
        </p:nvCxnSpPr>
        <p:spPr>
          <a:xfrm flipH="1">
            <a:off x="6733119" y="3592290"/>
            <a:ext cx="923863" cy="55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277DA5-AC5D-E1D0-33C5-82C916436DF7}"/>
              </a:ext>
            </a:extLst>
          </p:cNvPr>
          <p:cNvCxnSpPr>
            <a:cxnSpLocks/>
          </p:cNvCxnSpPr>
          <p:nvPr/>
        </p:nvCxnSpPr>
        <p:spPr>
          <a:xfrm>
            <a:off x="10380785" y="4002097"/>
            <a:ext cx="585557" cy="8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A2DE30-4776-C175-DD71-A76A84658547}"/>
              </a:ext>
            </a:extLst>
          </p:cNvPr>
          <p:cNvCxnSpPr>
            <a:cxnSpLocks/>
          </p:cNvCxnSpPr>
          <p:nvPr/>
        </p:nvCxnSpPr>
        <p:spPr>
          <a:xfrm>
            <a:off x="10526761" y="3759226"/>
            <a:ext cx="679208" cy="935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9F69-210E-B9EF-948D-6ADE18B609DB}"/>
              </a:ext>
            </a:extLst>
          </p:cNvPr>
          <p:cNvCxnSpPr>
            <a:cxnSpLocks/>
          </p:cNvCxnSpPr>
          <p:nvPr/>
        </p:nvCxnSpPr>
        <p:spPr>
          <a:xfrm>
            <a:off x="10657554" y="3517560"/>
            <a:ext cx="816243" cy="98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3CA7F6-FF66-2084-618C-A9900A7A93D2}"/>
              </a:ext>
            </a:extLst>
          </p:cNvPr>
          <p:cNvCxnSpPr>
            <a:cxnSpLocks/>
          </p:cNvCxnSpPr>
          <p:nvPr/>
        </p:nvCxnSpPr>
        <p:spPr>
          <a:xfrm>
            <a:off x="8083888" y="130513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E04C7BA-6406-C8B5-F3FE-A87C91F3C4AB}"/>
              </a:ext>
            </a:extLst>
          </p:cNvPr>
          <p:cNvCxnSpPr>
            <a:cxnSpLocks/>
          </p:cNvCxnSpPr>
          <p:nvPr/>
        </p:nvCxnSpPr>
        <p:spPr>
          <a:xfrm>
            <a:off x="8248488" y="1299960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D5B798-B825-CDAD-F6C7-13B8462300BB}"/>
              </a:ext>
            </a:extLst>
          </p:cNvPr>
          <p:cNvCxnSpPr>
            <a:cxnSpLocks/>
          </p:cNvCxnSpPr>
          <p:nvPr/>
        </p:nvCxnSpPr>
        <p:spPr>
          <a:xfrm>
            <a:off x="8456302" y="1293686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F2422D-F7B4-B8FA-2762-249755A273DF}"/>
              </a:ext>
            </a:extLst>
          </p:cNvPr>
          <p:cNvCxnSpPr>
            <a:cxnSpLocks/>
          </p:cNvCxnSpPr>
          <p:nvPr/>
        </p:nvCxnSpPr>
        <p:spPr>
          <a:xfrm>
            <a:off x="8664122" y="1287483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D3B2EB-2C02-C6B0-7513-6CCA16903289}"/>
              </a:ext>
            </a:extLst>
          </p:cNvPr>
          <p:cNvCxnSpPr>
            <a:cxnSpLocks/>
          </p:cNvCxnSpPr>
          <p:nvPr/>
        </p:nvCxnSpPr>
        <p:spPr>
          <a:xfrm>
            <a:off x="8835036" y="1283723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FDD195F-6086-17CD-31CA-A32F45FA9DB5}"/>
              </a:ext>
            </a:extLst>
          </p:cNvPr>
          <p:cNvCxnSpPr>
            <a:cxnSpLocks/>
          </p:cNvCxnSpPr>
          <p:nvPr/>
        </p:nvCxnSpPr>
        <p:spPr>
          <a:xfrm>
            <a:off x="9042850" y="127744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081359-DEAA-8E7C-015A-5B5DB0BDF042}"/>
              </a:ext>
            </a:extLst>
          </p:cNvPr>
          <p:cNvCxnSpPr>
            <a:cxnSpLocks/>
          </p:cNvCxnSpPr>
          <p:nvPr/>
        </p:nvCxnSpPr>
        <p:spPr>
          <a:xfrm>
            <a:off x="9250670" y="1271246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A3CD7E-C44A-688D-8434-34C4BE5D773E}"/>
              </a:ext>
            </a:extLst>
          </p:cNvPr>
          <p:cNvCxnSpPr>
            <a:cxnSpLocks/>
          </p:cNvCxnSpPr>
          <p:nvPr/>
        </p:nvCxnSpPr>
        <p:spPr>
          <a:xfrm>
            <a:off x="9424574" y="1272186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8BAEBC-E9E4-838A-4334-FE7AB9A6ABF8}"/>
              </a:ext>
            </a:extLst>
          </p:cNvPr>
          <p:cNvCxnSpPr>
            <a:cxnSpLocks/>
          </p:cNvCxnSpPr>
          <p:nvPr/>
        </p:nvCxnSpPr>
        <p:spPr>
          <a:xfrm>
            <a:off x="9632388" y="1265912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78466-EDA3-39FE-212F-DDF173186F69}"/>
              </a:ext>
            </a:extLst>
          </p:cNvPr>
          <p:cNvCxnSpPr>
            <a:cxnSpLocks/>
          </p:cNvCxnSpPr>
          <p:nvPr/>
        </p:nvCxnSpPr>
        <p:spPr>
          <a:xfrm>
            <a:off x="9840208" y="126605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4F5E6D-A835-0DB1-A375-17BC36260CBE}"/>
              </a:ext>
            </a:extLst>
          </p:cNvPr>
          <p:cNvCxnSpPr>
            <a:cxnSpLocks/>
          </p:cNvCxnSpPr>
          <p:nvPr/>
        </p:nvCxnSpPr>
        <p:spPr>
          <a:xfrm>
            <a:off x="10023822" y="126229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5870612-33C8-F4B8-614D-E306E51A3E5F}"/>
              </a:ext>
            </a:extLst>
          </p:cNvPr>
          <p:cNvCxnSpPr>
            <a:cxnSpLocks/>
          </p:cNvCxnSpPr>
          <p:nvPr/>
        </p:nvCxnSpPr>
        <p:spPr>
          <a:xfrm>
            <a:off x="10231636" y="1256025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650B06-655E-BBDB-31F9-422ECFB82EC8}"/>
              </a:ext>
            </a:extLst>
          </p:cNvPr>
          <p:cNvSpPr txBox="1"/>
          <p:nvPr/>
        </p:nvSpPr>
        <p:spPr>
          <a:xfrm>
            <a:off x="10612298" y="4990711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3B40D0D-E974-1898-57EC-35870812AD34}"/>
              </a:ext>
            </a:extLst>
          </p:cNvPr>
          <p:cNvCxnSpPr>
            <a:cxnSpLocks/>
          </p:cNvCxnSpPr>
          <p:nvPr/>
        </p:nvCxnSpPr>
        <p:spPr>
          <a:xfrm flipH="1">
            <a:off x="2351791" y="1712157"/>
            <a:ext cx="29218" cy="857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0BEF6F8-8F21-C958-099B-C8D1E624BAFF}"/>
              </a:ext>
            </a:extLst>
          </p:cNvPr>
          <p:cNvCxnSpPr/>
          <p:nvPr/>
        </p:nvCxnSpPr>
        <p:spPr>
          <a:xfrm flipV="1">
            <a:off x="3948545" y="1355733"/>
            <a:ext cx="997528" cy="556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58EB494-0484-DBF2-DB61-F3865C288B61}"/>
              </a:ext>
            </a:extLst>
          </p:cNvPr>
          <p:cNvCxnSpPr>
            <a:cxnSpLocks/>
          </p:cNvCxnSpPr>
          <p:nvPr/>
        </p:nvCxnSpPr>
        <p:spPr>
          <a:xfrm>
            <a:off x="3785834" y="2157706"/>
            <a:ext cx="1308575" cy="324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6ED5E9-5EF8-0089-8504-95B2C6FFAB01}"/>
              </a:ext>
            </a:extLst>
          </p:cNvPr>
          <p:cNvCxnSpPr>
            <a:cxnSpLocks/>
          </p:cNvCxnSpPr>
          <p:nvPr/>
        </p:nvCxnSpPr>
        <p:spPr>
          <a:xfrm>
            <a:off x="4683860" y="3263651"/>
            <a:ext cx="598694" cy="82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595AA00-70BE-DC2F-E0F6-596072D8D153}"/>
              </a:ext>
            </a:extLst>
          </p:cNvPr>
          <p:cNvCxnSpPr>
            <a:cxnSpLocks/>
          </p:cNvCxnSpPr>
          <p:nvPr/>
        </p:nvCxnSpPr>
        <p:spPr>
          <a:xfrm flipH="1">
            <a:off x="1024832" y="3223334"/>
            <a:ext cx="2022237" cy="347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6E019BF-75B2-7394-5E6E-1BB2EAA4B2A0}"/>
              </a:ext>
            </a:extLst>
          </p:cNvPr>
          <p:cNvCxnSpPr>
            <a:cxnSpLocks/>
          </p:cNvCxnSpPr>
          <p:nvPr/>
        </p:nvCxnSpPr>
        <p:spPr>
          <a:xfrm flipH="1" flipV="1">
            <a:off x="3217202" y="4503232"/>
            <a:ext cx="1926332" cy="6486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C93409-A5BB-41B9-F259-935DFF3A34E2}"/>
              </a:ext>
            </a:extLst>
          </p:cNvPr>
          <p:cNvCxnSpPr>
            <a:cxnSpLocks/>
          </p:cNvCxnSpPr>
          <p:nvPr/>
        </p:nvCxnSpPr>
        <p:spPr>
          <a:xfrm flipH="1" flipV="1">
            <a:off x="7180317" y="2102399"/>
            <a:ext cx="1112220" cy="48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152053D-504D-8525-66DA-7B84BC6484BE}"/>
              </a:ext>
            </a:extLst>
          </p:cNvPr>
          <p:cNvCxnSpPr>
            <a:cxnSpLocks/>
          </p:cNvCxnSpPr>
          <p:nvPr/>
        </p:nvCxnSpPr>
        <p:spPr>
          <a:xfrm flipH="1" flipV="1">
            <a:off x="6788566" y="2603767"/>
            <a:ext cx="913840" cy="66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4FA06F-DBF5-C613-E1DD-86C4A1A06ACE}"/>
              </a:ext>
            </a:extLst>
          </p:cNvPr>
          <p:cNvCxnSpPr>
            <a:cxnSpLocks/>
          </p:cNvCxnSpPr>
          <p:nvPr/>
        </p:nvCxnSpPr>
        <p:spPr>
          <a:xfrm flipV="1">
            <a:off x="10018467" y="1305920"/>
            <a:ext cx="849237" cy="65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72B9F15-9D24-9CB7-EC6D-ECEDCE9EBDB6}"/>
              </a:ext>
            </a:extLst>
          </p:cNvPr>
          <p:cNvCxnSpPr>
            <a:cxnSpLocks/>
          </p:cNvCxnSpPr>
          <p:nvPr/>
        </p:nvCxnSpPr>
        <p:spPr>
          <a:xfrm>
            <a:off x="10684090" y="3205280"/>
            <a:ext cx="731841" cy="172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ADE124-6C4A-9A6A-EBF9-E75E49262D22}"/>
              </a:ext>
            </a:extLst>
          </p:cNvPr>
          <p:cNvCxnSpPr>
            <a:cxnSpLocks/>
          </p:cNvCxnSpPr>
          <p:nvPr/>
        </p:nvCxnSpPr>
        <p:spPr>
          <a:xfrm>
            <a:off x="9757222" y="2163073"/>
            <a:ext cx="1255015" cy="322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612D40-0F15-DF51-A14C-7BFB8DD4C48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426390" y="2116564"/>
            <a:ext cx="585847" cy="368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90A8EC-BA2A-49E1-37D1-3B883AB5157F}"/>
              </a:ext>
            </a:extLst>
          </p:cNvPr>
          <p:cNvSpPr txBox="1"/>
          <p:nvPr/>
        </p:nvSpPr>
        <p:spPr>
          <a:xfrm>
            <a:off x="5195453" y="-13855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7D3768-412A-212D-6B2D-66D1EAFC9945}"/>
              </a:ext>
            </a:extLst>
          </p:cNvPr>
          <p:cNvSpPr txBox="1"/>
          <p:nvPr/>
        </p:nvSpPr>
        <p:spPr>
          <a:xfrm>
            <a:off x="3122" y="1220919"/>
            <a:ext cx="1027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Anterior</a:t>
            </a:r>
          </a:p>
          <a:p>
            <a:pPr algn="ctr"/>
            <a:r>
              <a:rPr lang="en-US" dirty="0"/>
              <a:t>vitreous </a:t>
            </a:r>
          </a:p>
          <a:p>
            <a:pPr algn="ctr"/>
            <a:r>
              <a:rPr lang="en-US" dirty="0"/>
              <a:t>outer</a:t>
            </a:r>
          </a:p>
          <a:p>
            <a:pPr algn="ctr"/>
            <a:r>
              <a:rPr lang="en-US" dirty="0"/>
              <a:t>surface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DD0853-384B-6715-9177-D0674A68CC87}"/>
              </a:ext>
            </a:extLst>
          </p:cNvPr>
          <p:cNvCxnSpPr>
            <a:cxnSpLocks/>
          </p:cNvCxnSpPr>
          <p:nvPr/>
        </p:nvCxnSpPr>
        <p:spPr>
          <a:xfrm>
            <a:off x="1051436" y="1821083"/>
            <a:ext cx="706209" cy="6682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19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45D830-F7FE-5992-A2D3-AD235128693F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A63B4-8BC2-4446-FB45-902BA9F98AA5}"/>
              </a:ext>
            </a:extLst>
          </p:cNvPr>
          <p:cNvSpPr txBox="1"/>
          <p:nvPr/>
        </p:nvSpPr>
        <p:spPr>
          <a:xfrm>
            <a:off x="2198553" y="1056"/>
            <a:ext cx="155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vitreous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5C0E4-084B-A5F3-2A06-13761EF11ACA}"/>
              </a:ext>
            </a:extLst>
          </p:cNvPr>
          <p:cNvSpPr txBox="1"/>
          <p:nvPr/>
        </p:nvSpPr>
        <p:spPr>
          <a:xfrm>
            <a:off x="9420881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vitreous</a:t>
            </a:r>
          </a:p>
        </p:txBody>
      </p:sp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pic>
        <p:nvPicPr>
          <p:cNvPr id="25" name="Picture 24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F94478D7-9AEA-91DF-25A7-A6EC06CE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2013598"/>
            <a:ext cx="3550290" cy="1587670"/>
          </a:xfrm>
          <a:prstGeom prst="rect">
            <a:avLst/>
          </a:prstGeom>
        </p:spPr>
      </p:pic>
      <p:pic>
        <p:nvPicPr>
          <p:cNvPr id="27" name="Picture 26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9C08DA5C-E406-38F0-BC8A-E751CBF2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632304"/>
            <a:ext cx="3550290" cy="1581812"/>
          </a:xfrm>
          <a:prstGeom prst="rect">
            <a:avLst/>
          </a:prstGeom>
        </p:spPr>
      </p:pic>
      <p:pic>
        <p:nvPicPr>
          <p:cNvPr id="29" name="Picture 28" descr="A colorful circle with a number of circles&#10;&#10;Description automatically generated with medium confidence">
            <a:extLst>
              <a:ext uri="{FF2B5EF4-FFF2-40B4-BE49-F238E27FC236}">
                <a16:creationId xmlns:a16="http://schemas.microsoft.com/office/drawing/2014/main" id="{B7471C13-96EA-ED5A-0BB0-4B21A82BB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5276188"/>
            <a:ext cx="3550290" cy="1581812"/>
          </a:xfrm>
          <a:prstGeom prst="rect">
            <a:avLst/>
          </a:prstGeom>
        </p:spPr>
      </p:pic>
      <p:pic>
        <p:nvPicPr>
          <p:cNvPr id="3" name="Picture 2" descr="A diagram of a circle&#10;&#10;Description automatically generated">
            <a:extLst>
              <a:ext uri="{FF2B5EF4-FFF2-40B4-BE49-F238E27FC236}">
                <a16:creationId xmlns:a16="http://schemas.microsoft.com/office/drawing/2014/main" id="{0732B191-5C1E-C162-11FC-E018647C6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394416"/>
            <a:ext cx="3550290" cy="1584427"/>
          </a:xfrm>
          <a:prstGeom prst="rect">
            <a:avLst/>
          </a:prstGeom>
        </p:spPr>
      </p:pic>
      <p:pic>
        <p:nvPicPr>
          <p:cNvPr id="8" name="Picture 7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714F723E-B9D8-B9E5-43C6-68E6271AC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02" y="2027688"/>
            <a:ext cx="3580812" cy="1591472"/>
          </a:xfrm>
          <a:prstGeom prst="rect">
            <a:avLst/>
          </a:prstGeom>
        </p:spPr>
      </p:pic>
      <p:pic>
        <p:nvPicPr>
          <p:cNvPr id="10" name="Picture 9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D38420D0-489A-6D9C-91EA-2287C9FF7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62" y="3631427"/>
            <a:ext cx="3586750" cy="1603349"/>
          </a:xfrm>
          <a:prstGeom prst="rect">
            <a:avLst/>
          </a:prstGeom>
        </p:spPr>
      </p:pic>
      <p:pic>
        <p:nvPicPr>
          <p:cNvPr id="18" name="Picture 17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BEA240C3-69CF-86DE-723F-0C38A538F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5269249"/>
            <a:ext cx="3586750" cy="1591472"/>
          </a:xfrm>
          <a:prstGeom prst="rect">
            <a:avLst/>
          </a:prstGeom>
        </p:spPr>
      </p:pic>
      <p:pic>
        <p:nvPicPr>
          <p:cNvPr id="19" name="Picture 18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3E70B33C-1EAC-1585-4C33-8EA2943227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450021"/>
            <a:ext cx="3550291" cy="1556532"/>
          </a:xfrm>
          <a:prstGeom prst="rect">
            <a:avLst/>
          </a:prstGeom>
        </p:spPr>
      </p:pic>
      <p:pic>
        <p:nvPicPr>
          <p:cNvPr id="21" name="Picture 20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72D05180-68BC-511C-3FDA-8DD99380F2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845" y="2013598"/>
            <a:ext cx="3550291" cy="1588838"/>
          </a:xfrm>
          <a:prstGeom prst="rect">
            <a:avLst/>
          </a:prstGeom>
        </p:spPr>
      </p:pic>
      <p:pic>
        <p:nvPicPr>
          <p:cNvPr id="23" name="Picture 22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3D649625-62C5-0EB7-A05A-878D541C55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067" y="3635761"/>
            <a:ext cx="3580813" cy="1588838"/>
          </a:xfrm>
          <a:prstGeom prst="rect">
            <a:avLst/>
          </a:prstGeom>
        </p:spPr>
      </p:pic>
      <p:pic>
        <p:nvPicPr>
          <p:cNvPr id="26" name="Picture 25" descr="A rainbow colored circle with a number of points&#10;&#10;Description automatically generated">
            <a:extLst>
              <a:ext uri="{FF2B5EF4-FFF2-40B4-BE49-F238E27FC236}">
                <a16:creationId xmlns:a16="http://schemas.microsoft.com/office/drawing/2014/main" id="{6490A90A-78CC-7088-47B2-25A50BBABA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62" y="5248631"/>
            <a:ext cx="3568956" cy="15829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CEDAFB-7E45-BF75-8390-522C7E7BC2FB}"/>
              </a:ext>
            </a:extLst>
          </p:cNvPr>
          <p:cNvSpPr txBox="1"/>
          <p:nvPr/>
        </p:nvSpPr>
        <p:spPr>
          <a:xfrm>
            <a:off x="0" y="-2604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1a</a:t>
            </a:r>
          </a:p>
          <a:p>
            <a:r>
              <a:rPr lang="en-US" b="1" dirty="0"/>
              <a:t>Figure S7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C42AFB-5934-2D1B-1C75-2420353B0CB3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26B7F-11CB-7947-40E0-7B258663F582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043FD5-9357-7373-4C9A-7CEA9407304A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4FDC1B-64EF-A7A9-73C0-D1FB74C5C43F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E9493-B234-FD7A-5A21-CC961547EB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6A5A4-4AD0-C29F-8199-4FD1BA89D12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51A80-F648-ED6D-CA12-582322AA511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B9353-3C25-1F2D-5561-6F1D24A7D14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EB1EF-1D78-ED22-6AF6-F485B768928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565C78-D3C6-3205-4E67-4E776A80363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E92784-3685-FBD9-DF38-D4F1A38F838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77CF81-A475-9605-F4A6-040CBFA3D9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B175CE-432A-2864-A459-D06875F1742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451293-8490-B702-C6F5-4D4C0AFBC33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112CF7-0F5D-2783-A443-9E9D1DEA04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703849-2EA9-549A-6E7F-FF099D8C9FF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1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45D830-F7FE-5992-A2D3-AD235128693F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A63B4-8BC2-4446-FB45-902BA9F98AA5}"/>
              </a:ext>
            </a:extLst>
          </p:cNvPr>
          <p:cNvSpPr txBox="1"/>
          <p:nvPr/>
        </p:nvSpPr>
        <p:spPr>
          <a:xfrm>
            <a:off x="2198553" y="1056"/>
            <a:ext cx="155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vitreous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5C0E4-084B-A5F3-2A06-13761EF11ACA}"/>
              </a:ext>
            </a:extLst>
          </p:cNvPr>
          <p:cNvSpPr txBox="1"/>
          <p:nvPr/>
        </p:nvSpPr>
        <p:spPr>
          <a:xfrm>
            <a:off x="9420881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vitreous</a:t>
            </a:r>
          </a:p>
        </p:txBody>
      </p:sp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pic>
        <p:nvPicPr>
          <p:cNvPr id="3" name="Picture 2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B10B4B68-DB3C-47FE-CE49-81555E444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/>
          <a:stretch/>
        </p:blipFill>
        <p:spPr>
          <a:xfrm>
            <a:off x="1182062" y="1980899"/>
            <a:ext cx="3550293" cy="1581813"/>
          </a:xfrm>
          <a:prstGeom prst="rect">
            <a:avLst/>
          </a:prstGeom>
        </p:spPr>
      </p:pic>
      <p:pic>
        <p:nvPicPr>
          <p:cNvPr id="5" name="Picture 4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571E4C6A-D2AB-3AE6-EF2F-D88FCA714B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/>
          <a:stretch/>
        </p:blipFill>
        <p:spPr>
          <a:xfrm>
            <a:off x="1186246" y="3622603"/>
            <a:ext cx="3550293" cy="1581813"/>
          </a:xfrm>
          <a:prstGeom prst="rect">
            <a:avLst/>
          </a:prstGeom>
        </p:spPr>
      </p:pic>
      <p:pic>
        <p:nvPicPr>
          <p:cNvPr id="8" name="Picture 7" descr="A colorful circle with a dotted circle&#10;&#10;Description automatically generated">
            <a:extLst>
              <a:ext uri="{FF2B5EF4-FFF2-40B4-BE49-F238E27FC236}">
                <a16:creationId xmlns:a16="http://schemas.microsoft.com/office/drawing/2014/main" id="{8A5E4514-DD91-C762-FAB1-1AC89EF8D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53" y="5264100"/>
            <a:ext cx="3550291" cy="1593530"/>
          </a:xfrm>
          <a:prstGeom prst="rect">
            <a:avLst/>
          </a:prstGeom>
        </p:spPr>
      </p:pic>
      <p:pic>
        <p:nvPicPr>
          <p:cNvPr id="2" name="Picture 1" descr="A diagram of a circle&#10;&#10;Description automatically generated">
            <a:extLst>
              <a:ext uri="{FF2B5EF4-FFF2-40B4-BE49-F238E27FC236}">
                <a16:creationId xmlns:a16="http://schemas.microsoft.com/office/drawing/2014/main" id="{63353C50-D5B4-051C-7566-503065450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398273"/>
            <a:ext cx="3550290" cy="1584427"/>
          </a:xfrm>
          <a:prstGeom prst="rect">
            <a:avLst/>
          </a:prstGeom>
        </p:spPr>
      </p:pic>
      <p:pic>
        <p:nvPicPr>
          <p:cNvPr id="7" name="Picture 6" descr="A colorful circle with a yellow circle in the center&#10;&#10;Description automatically generated">
            <a:extLst>
              <a:ext uri="{FF2B5EF4-FFF2-40B4-BE49-F238E27FC236}">
                <a16:creationId xmlns:a16="http://schemas.microsoft.com/office/drawing/2014/main" id="{7415237A-3474-3116-BA9C-D81D7F54D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2016257"/>
            <a:ext cx="3550290" cy="1577906"/>
          </a:xfrm>
          <a:prstGeom prst="rect">
            <a:avLst/>
          </a:prstGeom>
        </p:spPr>
      </p:pic>
      <p:pic>
        <p:nvPicPr>
          <p:cNvPr id="10" name="Picture 9" descr="A colorful circle with a circle in the center&#10;&#10;Description automatically generated">
            <a:extLst>
              <a:ext uri="{FF2B5EF4-FFF2-40B4-BE49-F238E27FC236}">
                <a16:creationId xmlns:a16="http://schemas.microsoft.com/office/drawing/2014/main" id="{9B58BDA1-4D72-5D5C-2A1C-05E0843B9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74" y="3634257"/>
            <a:ext cx="3564128" cy="1577906"/>
          </a:xfrm>
          <a:prstGeom prst="rect">
            <a:avLst/>
          </a:prstGeom>
        </p:spPr>
      </p:pic>
      <p:pic>
        <p:nvPicPr>
          <p:cNvPr id="18" name="Picture 17" descr="A colorful circle with a circle in the center&#10;&#10;Description automatically generated">
            <a:extLst>
              <a:ext uri="{FF2B5EF4-FFF2-40B4-BE49-F238E27FC236}">
                <a16:creationId xmlns:a16="http://schemas.microsoft.com/office/drawing/2014/main" id="{BE1B071A-64E0-961E-38E4-C0B96B1D7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5" y="5272126"/>
            <a:ext cx="3592636" cy="1572019"/>
          </a:xfrm>
          <a:prstGeom prst="rect">
            <a:avLst/>
          </a:prstGeom>
        </p:spPr>
      </p:pic>
      <p:pic>
        <p:nvPicPr>
          <p:cNvPr id="19" name="Picture 18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68BFBA4E-D83F-AE04-5944-B2B71B7A73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410266"/>
            <a:ext cx="3550291" cy="1556532"/>
          </a:xfrm>
          <a:prstGeom prst="rect">
            <a:avLst/>
          </a:prstGeom>
        </p:spPr>
      </p:pic>
      <p:pic>
        <p:nvPicPr>
          <p:cNvPr id="23" name="Picture 22" descr="A diagram of a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23D36144-FAE6-CC5D-6F7E-E829C8C22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46" y="2016257"/>
            <a:ext cx="3548821" cy="1577906"/>
          </a:xfrm>
          <a:prstGeom prst="rect">
            <a:avLst/>
          </a:prstGeom>
        </p:spPr>
      </p:pic>
      <p:pic>
        <p:nvPicPr>
          <p:cNvPr id="25" name="Picture 24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1DB3A5E6-9403-BF3E-35E7-76FD7F7EF1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095" y="3634257"/>
            <a:ext cx="3554687" cy="1577906"/>
          </a:xfrm>
          <a:prstGeom prst="rect">
            <a:avLst/>
          </a:prstGeom>
        </p:spPr>
      </p:pic>
      <p:pic>
        <p:nvPicPr>
          <p:cNvPr id="27" name="Picture 26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D6471D29-4E9D-1155-D110-61A852A2E8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6" y="5291835"/>
            <a:ext cx="3548821" cy="15603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12688B-3285-F5FA-AD68-79BAAE59A8B3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7BD212-D337-B89B-85FF-5B0572CC914C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A6B7E5-8B22-17D4-F17D-3E877F0A8E54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31D54-AD7F-6EFE-2936-C951D28A4F2A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C2F2-C9F9-80CB-9C32-E3448D58965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EAC331-0FBC-98E6-2AE0-47CB6FCA0B9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2F69B3-FDD3-BBA6-0DB0-6E5437BFA41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4DFA82-CDE2-9599-6499-91A7EA45D24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EC1CF-DB0F-E00E-A8F9-6F56C004F30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60B795-4D76-F5FF-C3F8-E6A88DAE25F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7605B7-E28B-F7A8-E6B8-AAD3CB50181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174E42-BEB0-2BB3-1DC1-B98C36C3557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8CFCA1-B7CC-26FD-9013-50048C3E624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CD3CE4-8AC6-8C16-DBA1-C51E72031A7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F8BA41-452D-8B4D-FFAB-37A77A1D117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F249A3-A9BD-739E-370D-5107D7CF10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DC697B-04B3-B0C6-69AA-5205F724F68A}"/>
              </a:ext>
            </a:extLst>
          </p:cNvPr>
          <p:cNvSpPr txBox="1"/>
          <p:nvPr/>
        </p:nvSpPr>
        <p:spPr>
          <a:xfrm>
            <a:off x="0" y="-2604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1b</a:t>
            </a:r>
          </a:p>
          <a:p>
            <a:r>
              <a:rPr lang="en-US" b="1" dirty="0"/>
              <a:t>Figure S8</a:t>
            </a:r>
          </a:p>
        </p:txBody>
      </p:sp>
    </p:spTree>
    <p:extLst>
      <p:ext uri="{BB962C8B-B14F-4D97-AF65-F5344CB8AC3E}">
        <p14:creationId xmlns:p14="http://schemas.microsoft.com/office/powerpoint/2010/main" val="323363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45D830-F7FE-5992-A2D3-AD235128693F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A63B4-8BC2-4446-FB45-902BA9F98AA5}"/>
              </a:ext>
            </a:extLst>
          </p:cNvPr>
          <p:cNvSpPr txBox="1"/>
          <p:nvPr/>
        </p:nvSpPr>
        <p:spPr>
          <a:xfrm>
            <a:off x="2198553" y="1056"/>
            <a:ext cx="155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vitreous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5C0E4-084B-A5F3-2A06-13761EF11ACA}"/>
              </a:ext>
            </a:extLst>
          </p:cNvPr>
          <p:cNvSpPr txBox="1"/>
          <p:nvPr/>
        </p:nvSpPr>
        <p:spPr>
          <a:xfrm>
            <a:off x="9420881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vitreous</a:t>
            </a:r>
          </a:p>
        </p:txBody>
      </p:sp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pic>
        <p:nvPicPr>
          <p:cNvPr id="3" name="Picture 2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FB9EEFA2-035A-D575-4AF3-BED02E335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57" y="2030503"/>
            <a:ext cx="3550290" cy="1579206"/>
          </a:xfrm>
          <a:prstGeom prst="rect">
            <a:avLst/>
          </a:prstGeom>
        </p:spPr>
      </p:pic>
      <p:pic>
        <p:nvPicPr>
          <p:cNvPr id="5" name="Picture 4" descr="A rainbow colored circle with a dotted circle&#10;&#10;Description automatically generated">
            <a:extLst>
              <a:ext uri="{FF2B5EF4-FFF2-40B4-BE49-F238E27FC236}">
                <a16:creationId xmlns:a16="http://schemas.microsoft.com/office/drawing/2014/main" id="{C84F0FE7-2B75-717E-9C8D-7BD1E10537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r="-1"/>
          <a:stretch/>
        </p:blipFill>
        <p:spPr>
          <a:xfrm>
            <a:off x="1198154" y="3663340"/>
            <a:ext cx="3550290" cy="1579206"/>
          </a:xfrm>
          <a:prstGeom prst="rect">
            <a:avLst/>
          </a:prstGeom>
        </p:spPr>
      </p:pic>
      <p:pic>
        <p:nvPicPr>
          <p:cNvPr id="8" name="Picture 7" descr="A colorful circle with a dotted circle&#10;&#10;Description automatically generated with medium confidence">
            <a:extLst>
              <a:ext uri="{FF2B5EF4-FFF2-40B4-BE49-F238E27FC236}">
                <a16:creationId xmlns:a16="http://schemas.microsoft.com/office/drawing/2014/main" id="{4B2EF010-40FF-0C3D-EEE5-95418B6FC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56" y="5281885"/>
            <a:ext cx="3550290" cy="1579206"/>
          </a:xfrm>
          <a:prstGeom prst="rect">
            <a:avLst/>
          </a:prstGeom>
        </p:spPr>
      </p:pic>
      <p:pic>
        <p:nvPicPr>
          <p:cNvPr id="2" name="Picture 1" descr="A diagram of a circle&#10;&#10;Description automatically generated">
            <a:extLst>
              <a:ext uri="{FF2B5EF4-FFF2-40B4-BE49-F238E27FC236}">
                <a16:creationId xmlns:a16="http://schemas.microsoft.com/office/drawing/2014/main" id="{6CA41870-71F7-37C4-ED2D-95BFD8177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398062"/>
            <a:ext cx="3550290" cy="1584427"/>
          </a:xfrm>
          <a:prstGeom prst="rect">
            <a:avLst/>
          </a:prstGeom>
        </p:spPr>
      </p:pic>
      <p:pic>
        <p:nvPicPr>
          <p:cNvPr id="7" name="Picture 6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4EBD6D6D-3BB6-CE6A-862C-828BA3ACD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2038355"/>
            <a:ext cx="3550290" cy="1578559"/>
          </a:xfrm>
          <a:prstGeom prst="rect">
            <a:avLst/>
          </a:prstGeom>
        </p:spPr>
      </p:pic>
      <p:pic>
        <p:nvPicPr>
          <p:cNvPr id="10" name="Picture 9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D88CEA58-E931-E0E2-75CD-B4879596C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48" y="3667396"/>
            <a:ext cx="3544422" cy="1578559"/>
          </a:xfrm>
          <a:prstGeom prst="rect">
            <a:avLst/>
          </a:prstGeom>
        </p:spPr>
      </p:pic>
      <p:pic>
        <p:nvPicPr>
          <p:cNvPr id="18" name="Picture 17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ABEB1F46-9903-D462-73E2-1CE3C25E27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47" y="5280339"/>
            <a:ext cx="3538555" cy="1578559"/>
          </a:xfrm>
          <a:prstGeom prst="rect">
            <a:avLst/>
          </a:prstGeom>
        </p:spPr>
      </p:pic>
      <p:pic>
        <p:nvPicPr>
          <p:cNvPr id="19" name="Picture 18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A64FF97A-7B41-CC26-BD42-6110084FE6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413925"/>
            <a:ext cx="3550291" cy="1556532"/>
          </a:xfrm>
          <a:prstGeom prst="rect">
            <a:avLst/>
          </a:prstGeom>
        </p:spPr>
      </p:pic>
      <p:pic>
        <p:nvPicPr>
          <p:cNvPr id="21" name="Picture 20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2F8919A5-8172-8DF4-24DC-335BF4CD38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143" y="2041620"/>
            <a:ext cx="3550290" cy="1575294"/>
          </a:xfrm>
          <a:prstGeom prst="rect">
            <a:avLst/>
          </a:prstGeom>
        </p:spPr>
      </p:pic>
      <p:pic>
        <p:nvPicPr>
          <p:cNvPr id="23" name="Picture 22" descr="A diagram of a rainbow colored circle&#10;&#10;Description automatically generated">
            <a:extLst>
              <a:ext uri="{FF2B5EF4-FFF2-40B4-BE49-F238E27FC236}">
                <a16:creationId xmlns:a16="http://schemas.microsoft.com/office/drawing/2014/main" id="{7CB23D95-A59E-09F1-8F02-759381FDB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142" y="3663340"/>
            <a:ext cx="3556168" cy="1581173"/>
          </a:xfrm>
          <a:prstGeom prst="rect">
            <a:avLst/>
          </a:prstGeom>
        </p:spPr>
      </p:pic>
      <p:pic>
        <p:nvPicPr>
          <p:cNvPr id="25" name="Picture 24" descr="A diagram of a circle&#10;&#10;Description automatically generated">
            <a:extLst>
              <a:ext uri="{FF2B5EF4-FFF2-40B4-BE49-F238E27FC236}">
                <a16:creationId xmlns:a16="http://schemas.microsoft.com/office/drawing/2014/main" id="{0E42360F-A6AC-1864-D835-52EFE8007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5277084"/>
            <a:ext cx="3550290" cy="15752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1DD103-7692-BC05-03C2-1A0CE5A93056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A9BAC7-2CAE-5745-010E-D4AA09919B8E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1E07D5-B1E2-6490-68F7-BD243BCF9CBE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48C37D-C7BE-08A9-6793-32C8BABCA6C4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EDE24-CC0A-75FF-09AA-A8E05D82B99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72D94-6C25-99F7-1E3C-E8C48A4E4B3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9872C1-58E7-F941-344B-71FFCF9918B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7EB8F6-2FAC-2AFD-9854-5F89995E0A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93372F-2A01-F03C-D49D-0CB6A5A721C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E88CA-2F60-8A15-45E0-05C2F168428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849249-A2F6-3379-2016-FD1E8F4E281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D78252-C348-37F5-6471-8D0B5800CF7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650F8B-22A1-A677-C2EF-0B76829CBA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69D76F-FE33-8491-594B-A9C84AC412E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0E0A94-E8E8-009F-A99C-986C0414AE6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044DF23-8704-D596-0B51-EB1710A82D8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EBE9D6-36E2-31E5-0A4F-9FD23E22EBAD}"/>
              </a:ext>
            </a:extLst>
          </p:cNvPr>
          <p:cNvSpPr txBox="1"/>
          <p:nvPr/>
        </p:nvSpPr>
        <p:spPr>
          <a:xfrm>
            <a:off x="0" y="-2604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2a</a:t>
            </a:r>
          </a:p>
          <a:p>
            <a:r>
              <a:rPr lang="en-US" b="1" dirty="0"/>
              <a:t>Figure S9</a:t>
            </a:r>
          </a:p>
        </p:txBody>
      </p:sp>
    </p:spTree>
    <p:extLst>
      <p:ext uri="{BB962C8B-B14F-4D97-AF65-F5344CB8AC3E}">
        <p14:creationId xmlns:p14="http://schemas.microsoft.com/office/powerpoint/2010/main" val="267560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45D830-F7FE-5992-A2D3-AD235128693F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A63B4-8BC2-4446-FB45-902BA9F98AA5}"/>
              </a:ext>
            </a:extLst>
          </p:cNvPr>
          <p:cNvSpPr txBox="1"/>
          <p:nvPr/>
        </p:nvSpPr>
        <p:spPr>
          <a:xfrm>
            <a:off x="2198553" y="1056"/>
            <a:ext cx="155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vitreous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5C0E4-084B-A5F3-2A06-13761EF11ACA}"/>
              </a:ext>
            </a:extLst>
          </p:cNvPr>
          <p:cNvSpPr txBox="1"/>
          <p:nvPr/>
        </p:nvSpPr>
        <p:spPr>
          <a:xfrm>
            <a:off x="9420881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vitreous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859ED-A372-4651-D15E-D8A7568354AC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09AC5-AF55-7A7B-72EF-18EA84824E6A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86B5C-77BE-2C33-3E44-74F96B53117C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EBECBB-C72E-0BC7-E369-8C08DDA239BB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3" name="Picture 2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6E928E82-5F76-B65E-B0D6-B8DD6A5C5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5" y="2012025"/>
            <a:ext cx="3550290" cy="1584427"/>
          </a:xfrm>
          <a:prstGeom prst="rect">
            <a:avLst/>
          </a:prstGeom>
        </p:spPr>
      </p:pic>
      <p:pic>
        <p:nvPicPr>
          <p:cNvPr id="5" name="Picture 4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6B6D4317-97B9-8E1E-A046-CEB55C524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5" y="3656951"/>
            <a:ext cx="3550290" cy="1572691"/>
          </a:xfrm>
          <a:prstGeom prst="rect">
            <a:avLst/>
          </a:prstGeom>
        </p:spPr>
      </p:pic>
      <p:pic>
        <p:nvPicPr>
          <p:cNvPr id="8" name="Picture 7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48D1C8BA-7AF4-8D22-C4F4-558DD1484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5" y="5280748"/>
            <a:ext cx="3550290" cy="1572691"/>
          </a:xfrm>
          <a:prstGeom prst="rect">
            <a:avLst/>
          </a:prstGeom>
        </p:spPr>
      </p:pic>
      <p:pic>
        <p:nvPicPr>
          <p:cNvPr id="2" name="Picture 1" descr="A diagram of a circle&#10;&#10;Description automatically generated">
            <a:extLst>
              <a:ext uri="{FF2B5EF4-FFF2-40B4-BE49-F238E27FC236}">
                <a16:creationId xmlns:a16="http://schemas.microsoft.com/office/drawing/2014/main" id="{2F826693-1F06-C224-17EF-57FD744A7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398062"/>
            <a:ext cx="3550290" cy="1584427"/>
          </a:xfrm>
          <a:prstGeom prst="rect">
            <a:avLst/>
          </a:prstGeom>
        </p:spPr>
      </p:pic>
      <p:pic>
        <p:nvPicPr>
          <p:cNvPr id="7" name="Picture 6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7223DE84-CA1C-3284-BEAC-168875894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2006553"/>
            <a:ext cx="3550290" cy="1583795"/>
          </a:xfrm>
          <a:prstGeom prst="rect">
            <a:avLst/>
          </a:prstGeom>
        </p:spPr>
      </p:pic>
      <p:pic>
        <p:nvPicPr>
          <p:cNvPr id="10" name="Picture 9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6C44CCB1-47A5-0B2E-BEA9-249DD6C0C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4" y="3638017"/>
            <a:ext cx="3556178" cy="1577907"/>
          </a:xfrm>
          <a:prstGeom prst="rect">
            <a:avLst/>
          </a:prstGeom>
        </p:spPr>
      </p:pic>
      <p:pic>
        <p:nvPicPr>
          <p:cNvPr id="18" name="Picture 17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7823892A-D945-CE41-3815-1991B0682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5271207"/>
            <a:ext cx="3550290" cy="1583795"/>
          </a:xfrm>
          <a:prstGeom prst="rect">
            <a:avLst/>
          </a:prstGeom>
        </p:spPr>
      </p:pic>
      <p:pic>
        <p:nvPicPr>
          <p:cNvPr id="22" name="Picture 21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D79B25D5-EAD5-84D6-FC29-772BE0E56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413925"/>
            <a:ext cx="3550291" cy="1556532"/>
          </a:xfrm>
          <a:prstGeom prst="rect">
            <a:avLst/>
          </a:prstGeom>
        </p:spPr>
      </p:pic>
      <p:pic>
        <p:nvPicPr>
          <p:cNvPr id="25" name="Picture 24" descr="A diagram of a circle&#10;&#10;Description automatically generated">
            <a:extLst>
              <a:ext uri="{FF2B5EF4-FFF2-40B4-BE49-F238E27FC236}">
                <a16:creationId xmlns:a16="http://schemas.microsoft.com/office/drawing/2014/main" id="{E399CB1B-5B79-2A6B-5583-1A6FD1F4AD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2016232"/>
            <a:ext cx="3550291" cy="1572691"/>
          </a:xfrm>
          <a:prstGeom prst="rect">
            <a:avLst/>
          </a:prstGeom>
        </p:spPr>
      </p:pic>
      <p:pic>
        <p:nvPicPr>
          <p:cNvPr id="27" name="Picture 26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CF0C9763-626C-0C53-FEF0-410DC8692B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64" y="3630996"/>
            <a:ext cx="3550291" cy="1584427"/>
          </a:xfrm>
          <a:prstGeom prst="rect">
            <a:avLst/>
          </a:prstGeom>
        </p:spPr>
      </p:pic>
      <p:pic>
        <p:nvPicPr>
          <p:cNvPr id="29" name="Picture 28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9ACACBBC-5180-DD61-FA8A-C7E2D966E5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5269528"/>
            <a:ext cx="3544423" cy="1578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DB137-DCCB-0034-070E-E557E2862C0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6138B-F64B-EDF9-AEAB-CB43A7E45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EDB0A9-CBBB-7C31-10D5-8DA6B78DE64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43DE6D-F464-C923-E017-FD1017D7486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AB701F-B19B-3856-B46F-8D45D734D72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EF980E-E642-F8E2-7219-036B13F8671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7FD20B-878E-1614-2101-3ECD3875866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7E77A4-BD8F-E9F6-5F8C-AF3DBFD7325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9709DA-EA4F-1A54-CA53-06EAB27A69E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C1CB21-A8F9-E4BD-C761-9D5632FA0A1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2A62F6-46CA-7FB8-446C-5855AB658BA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C2DDF3-52EE-2F80-2114-5C181CE423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9AB41BB-09C2-39EF-DFD7-B000D0B55765}"/>
              </a:ext>
            </a:extLst>
          </p:cNvPr>
          <p:cNvSpPr txBox="1"/>
          <p:nvPr/>
        </p:nvSpPr>
        <p:spPr>
          <a:xfrm>
            <a:off x="0" y="-2604"/>
            <a:ext cx="1158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2b</a:t>
            </a:r>
          </a:p>
          <a:p>
            <a:r>
              <a:rPr lang="en-US" b="1" dirty="0"/>
              <a:t>Figure S10</a:t>
            </a:r>
          </a:p>
        </p:txBody>
      </p:sp>
    </p:spTree>
    <p:extLst>
      <p:ext uri="{BB962C8B-B14F-4D97-AF65-F5344CB8AC3E}">
        <p14:creationId xmlns:p14="http://schemas.microsoft.com/office/powerpoint/2010/main" val="113904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76943" y="4633146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8146622" y="460018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F5743-A53C-431C-B9FF-6273A18D5C17}"/>
              </a:ext>
            </a:extLst>
          </p:cNvPr>
          <p:cNvSpPr txBox="1"/>
          <p:nvPr/>
        </p:nvSpPr>
        <p:spPr>
          <a:xfrm>
            <a:off x="4682836" y="0"/>
            <a:ext cx="196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S11</a:t>
            </a:r>
          </a:p>
        </p:txBody>
      </p:sp>
      <p:pic>
        <p:nvPicPr>
          <p:cNvPr id="3" name="Picture 2" descr="A graph of a pie chart&#10;&#10;Description automatically generated with medium confidence">
            <a:extLst>
              <a:ext uri="{FF2B5EF4-FFF2-40B4-BE49-F238E27FC236}">
                <a16:creationId xmlns:a16="http://schemas.microsoft.com/office/drawing/2014/main" id="{9E53C474-3B51-0F01-1B6B-87590E85B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5"/>
          <a:stretch/>
        </p:blipFill>
        <p:spPr>
          <a:xfrm>
            <a:off x="281834" y="1890667"/>
            <a:ext cx="10935381" cy="274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49136ED-75FC-0375-5E69-347FB5B2D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4" b="8440"/>
          <a:stretch/>
        </p:blipFill>
        <p:spPr>
          <a:xfrm>
            <a:off x="5706915" y="3034109"/>
            <a:ext cx="5622935" cy="2769286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3F82D7F-D6C8-8A67-AB49-4E44C64A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9" b="8440"/>
          <a:stretch/>
        </p:blipFill>
        <p:spPr>
          <a:xfrm>
            <a:off x="174840" y="3038840"/>
            <a:ext cx="5550932" cy="2747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285403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8118913" y="282107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5832765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8118913" y="583800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5E1EA3F-A1F8-F710-0AAB-731217CC4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5"/>
          <a:stretch/>
        </p:blipFill>
        <p:spPr>
          <a:xfrm>
            <a:off x="226415" y="0"/>
            <a:ext cx="11037331" cy="2798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AF5743-A53C-431C-B9FF-6273A18D5C17}"/>
              </a:ext>
            </a:extLst>
          </p:cNvPr>
          <p:cNvSpPr txBox="1"/>
          <p:nvPr/>
        </p:nvSpPr>
        <p:spPr>
          <a:xfrm rot="5400000">
            <a:off x="10728046" y="2883350"/>
            <a:ext cx="197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S12</a:t>
            </a:r>
          </a:p>
        </p:txBody>
      </p:sp>
    </p:spTree>
    <p:extLst>
      <p:ext uri="{BB962C8B-B14F-4D97-AF65-F5344CB8AC3E}">
        <p14:creationId xmlns:p14="http://schemas.microsoft.com/office/powerpoint/2010/main" val="271335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D751056-0E8C-1EB3-22E2-60AB1CBE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8" y="27715"/>
            <a:ext cx="6851070" cy="3103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89" y="0"/>
            <a:ext cx="2147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6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F700BA9-160B-C5D0-E43B-25135433C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" t="5360" r="7279"/>
          <a:stretch/>
        </p:blipFill>
        <p:spPr>
          <a:xfrm>
            <a:off x="935185" y="3366670"/>
            <a:ext cx="6851070" cy="31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7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4A9E344-369B-E92B-1E50-1690B43C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3366655"/>
            <a:ext cx="6754088" cy="311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8437418" y="138546"/>
            <a:ext cx="314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8AEE2-9260-DB1E-74BB-C13D84F86F39}"/>
              </a:ext>
            </a:extLst>
          </p:cNvPr>
          <p:cNvSpPr txBox="1"/>
          <p:nvPr/>
        </p:nvSpPr>
        <p:spPr>
          <a:xfrm>
            <a:off x="2590799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8EF8D-1B80-8587-80D8-5641EBB6CB27}"/>
              </a:ext>
            </a:extLst>
          </p:cNvPr>
          <p:cNvSpPr txBox="1"/>
          <p:nvPr/>
        </p:nvSpPr>
        <p:spPr>
          <a:xfrm>
            <a:off x="6054587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pic>
        <p:nvPicPr>
          <p:cNvPr id="13" name="Picture 1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3A42A20-63A5-5693-94C7-3F432E592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0"/>
            <a:ext cx="6754088" cy="30975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EA38DF-A799-EB20-1BA9-47BA997151F1}"/>
              </a:ext>
            </a:extLst>
          </p:cNvPr>
          <p:cNvSpPr txBox="1"/>
          <p:nvPr/>
        </p:nvSpPr>
        <p:spPr>
          <a:xfrm>
            <a:off x="2590799" y="6454498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A5011-244E-5268-94CB-0E3F2A086E9E}"/>
              </a:ext>
            </a:extLst>
          </p:cNvPr>
          <p:cNvSpPr txBox="1"/>
          <p:nvPr/>
        </p:nvSpPr>
        <p:spPr>
          <a:xfrm>
            <a:off x="6054587" y="645277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26313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252152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598531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 rot="16200000">
            <a:off x="-500765" y="2152946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8A164-329E-2776-A6EB-393505C402AE}"/>
              </a:ext>
            </a:extLst>
          </p:cNvPr>
          <p:cNvSpPr txBox="1"/>
          <p:nvPr/>
        </p:nvSpPr>
        <p:spPr>
          <a:xfrm>
            <a:off x="9469940" y="3060134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199D0-81A7-AA14-78E8-65849A224BE9}"/>
              </a:ext>
            </a:extLst>
          </p:cNvPr>
          <p:cNvSpPr txBox="1"/>
          <p:nvPr/>
        </p:nvSpPr>
        <p:spPr>
          <a:xfrm>
            <a:off x="2523852" y="645655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6593B-0725-2F98-AD24-ABD9DBBA8F8C}"/>
              </a:ext>
            </a:extLst>
          </p:cNvPr>
          <p:cNvSpPr txBox="1"/>
          <p:nvPr/>
        </p:nvSpPr>
        <p:spPr>
          <a:xfrm>
            <a:off x="5987640" y="645483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FD942-125F-02A0-032E-D276E9989F45}"/>
              </a:ext>
            </a:extLst>
          </p:cNvPr>
          <p:cNvSpPr txBox="1"/>
          <p:nvPr/>
        </p:nvSpPr>
        <p:spPr>
          <a:xfrm>
            <a:off x="9472268" y="6454834"/>
            <a:ext cx="351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f)</a:t>
            </a:r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F295959-5894-49D8-17A9-5BEB3276B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t="3117" r="8296"/>
          <a:stretch/>
        </p:blipFill>
        <p:spPr>
          <a:xfrm>
            <a:off x="935185" y="10124"/>
            <a:ext cx="10245434" cy="3149858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1D74504D-2517-43A7-005A-5B7E04132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3351406"/>
            <a:ext cx="10245434" cy="31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C0F6533-23B6-A02D-805E-CB2156536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6" y="3372433"/>
            <a:ext cx="10245434" cy="3158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 rot="16200000">
            <a:off x="-500765" y="2152946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8A164-329E-2776-A6EB-393505C402AE}"/>
              </a:ext>
            </a:extLst>
          </p:cNvPr>
          <p:cNvSpPr txBox="1"/>
          <p:nvPr/>
        </p:nvSpPr>
        <p:spPr>
          <a:xfrm>
            <a:off x="9497650" y="3060134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199D0-81A7-AA14-78E8-65849A224BE9}"/>
              </a:ext>
            </a:extLst>
          </p:cNvPr>
          <p:cNvSpPr txBox="1"/>
          <p:nvPr/>
        </p:nvSpPr>
        <p:spPr>
          <a:xfrm>
            <a:off x="2551562" y="645655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6593B-0725-2F98-AD24-ABD9DBBA8F8C}"/>
              </a:ext>
            </a:extLst>
          </p:cNvPr>
          <p:cNvSpPr txBox="1"/>
          <p:nvPr/>
        </p:nvSpPr>
        <p:spPr>
          <a:xfrm>
            <a:off x="6015350" y="645483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FD942-125F-02A0-032E-D276E9989F45}"/>
              </a:ext>
            </a:extLst>
          </p:cNvPr>
          <p:cNvSpPr txBox="1"/>
          <p:nvPr/>
        </p:nvSpPr>
        <p:spPr>
          <a:xfrm>
            <a:off x="9499978" y="6454834"/>
            <a:ext cx="351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f)</a:t>
            </a:r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DA3F47A4-B3A6-A20B-B3CA-21045F1A5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10381"/>
            <a:ext cx="10245435" cy="31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30994AEE-4309-4C6E-7A6B-EFF79F2E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95" y="3142784"/>
            <a:ext cx="3376603" cy="3293267"/>
          </a:xfrm>
          <a:prstGeom prst="rect">
            <a:avLst/>
          </a:prstGeom>
        </p:spPr>
      </p:pic>
      <p:pic>
        <p:nvPicPr>
          <p:cNvPr id="14" name="Picture 13" descr="A graph of a normalized concentration&#10;&#10;Description automatically generated">
            <a:extLst>
              <a:ext uri="{FF2B5EF4-FFF2-40B4-BE49-F238E27FC236}">
                <a16:creationId xmlns:a16="http://schemas.microsoft.com/office/drawing/2014/main" id="{4873FF90-D5D5-A6C5-21E0-B44BC70AD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17" y="3154397"/>
            <a:ext cx="3376602" cy="3293266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10A8E356-6A18-2FA7-5221-4B8E87FD0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16" y="31583"/>
            <a:ext cx="3315523" cy="3233694"/>
          </a:xfrm>
          <a:prstGeom prst="rect">
            <a:avLst/>
          </a:prstGeom>
        </p:spPr>
      </p:pic>
      <p:pic>
        <p:nvPicPr>
          <p:cNvPr id="3" name="Picture 2" descr="A graph of a normalized concentration&#10;&#10;Description automatically generated">
            <a:extLst>
              <a:ext uri="{FF2B5EF4-FFF2-40B4-BE49-F238E27FC236}">
                <a16:creationId xmlns:a16="http://schemas.microsoft.com/office/drawing/2014/main" id="{95271C9C-BCFD-E8C3-9A37-F92CEE1EB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66" y="1"/>
            <a:ext cx="3338633" cy="325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65968-3EFC-C837-FBD7-F58FAEA76251}"/>
              </a:ext>
            </a:extLst>
          </p:cNvPr>
          <p:cNvSpPr txBox="1"/>
          <p:nvPr/>
        </p:nvSpPr>
        <p:spPr>
          <a:xfrm>
            <a:off x="4445463" y="6403309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0C3B1-7B50-1A50-66DD-CE47C5E58EAF}"/>
              </a:ext>
            </a:extLst>
          </p:cNvPr>
          <p:cNvSpPr txBox="1"/>
          <p:nvPr/>
        </p:nvSpPr>
        <p:spPr>
          <a:xfrm>
            <a:off x="7633846" y="640330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4450272" y="302112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7633846" y="302112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16048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D4F698D0-9ECE-DBDA-C748-25B5275BA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31" y="3183324"/>
            <a:ext cx="3346999" cy="3253033"/>
          </a:xfrm>
          <a:prstGeom prst="rect">
            <a:avLst/>
          </a:prstGeom>
        </p:spPr>
      </p:pic>
      <p:pic>
        <p:nvPicPr>
          <p:cNvPr id="10" name="Picture 9" descr="A graph of a normalized concentration&#10;&#10;Description automatically generated">
            <a:extLst>
              <a:ext uri="{FF2B5EF4-FFF2-40B4-BE49-F238E27FC236}">
                <a16:creationId xmlns:a16="http://schemas.microsoft.com/office/drawing/2014/main" id="{56663683-9789-70AC-8E86-6F4C5FAA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02" y="3183324"/>
            <a:ext cx="3347000" cy="3253034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025F6FE-906C-D9AA-858C-E1DE1342A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08" y="0"/>
            <a:ext cx="3338522" cy="3235867"/>
          </a:xfrm>
          <a:prstGeom prst="rect">
            <a:avLst/>
          </a:prstGeom>
        </p:spPr>
      </p:pic>
      <p:pic>
        <p:nvPicPr>
          <p:cNvPr id="3" name="Picture 2" descr="A graph of a normalized concentration&#10;&#10;Description automatically generated">
            <a:extLst>
              <a:ext uri="{FF2B5EF4-FFF2-40B4-BE49-F238E27FC236}">
                <a16:creationId xmlns:a16="http://schemas.microsoft.com/office/drawing/2014/main" id="{A449526E-61E7-7BAB-7C07-7CBC0ACA3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03" y="0"/>
            <a:ext cx="3346999" cy="3244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65968-3EFC-C837-FBD7-F58FAEA76251}"/>
              </a:ext>
            </a:extLst>
          </p:cNvPr>
          <p:cNvSpPr txBox="1"/>
          <p:nvPr/>
        </p:nvSpPr>
        <p:spPr>
          <a:xfrm>
            <a:off x="4445463" y="6403309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0C3B1-7B50-1A50-66DD-CE47C5E58EAF}"/>
              </a:ext>
            </a:extLst>
          </p:cNvPr>
          <p:cNvSpPr txBox="1"/>
          <p:nvPr/>
        </p:nvSpPr>
        <p:spPr>
          <a:xfrm>
            <a:off x="7633846" y="640330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4450272" y="302112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7633846" y="302112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90775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graph&#10;&#10;Description automatically generated">
            <a:extLst>
              <a:ext uri="{FF2B5EF4-FFF2-40B4-BE49-F238E27FC236}">
                <a16:creationId xmlns:a16="http://schemas.microsoft.com/office/drawing/2014/main" id="{0BFB1693-9C91-4D04-D8AE-75DD2901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6" y="3311245"/>
            <a:ext cx="7058888" cy="3165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2552F77-4530-DBA1-C6DD-4FE7B0F5F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0"/>
            <a:ext cx="7156429" cy="3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5C0E58E-8FFE-C0B3-AD6A-78593F9D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4" y="3316452"/>
            <a:ext cx="7058890" cy="3181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E92D49B-A772-79CA-93A9-D60C1F435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935184" y="1"/>
            <a:ext cx="7156429" cy="31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A2A11EC-835C-DF81-C4AA-778E4BBC9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4" y="3325099"/>
            <a:ext cx="7156429" cy="3177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F8032DC-AACC-4E56-0DE7-C86756078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"/>
          <a:stretch/>
        </p:blipFill>
        <p:spPr>
          <a:xfrm>
            <a:off x="935184" y="1"/>
            <a:ext cx="7156429" cy="31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9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018842F-BCD4-D3BC-6C3F-374B60458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4" y="3338945"/>
            <a:ext cx="7156429" cy="3177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2" name="Picture 1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FDA6BB95-CA15-9AFC-3FD8-DB6558C06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"/>
          <a:stretch/>
        </p:blipFill>
        <p:spPr>
          <a:xfrm>
            <a:off x="935184" y="1"/>
            <a:ext cx="7156429" cy="31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6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289</Words>
  <Application>Microsoft Office PowerPoint</Application>
  <PresentationFormat>Widescreen</PresentationFormat>
  <Paragraphs>129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Andres Chacin Ruiz</dc:creator>
  <cp:lastModifiedBy>Eduardo Andres Chacin Ruiz</cp:lastModifiedBy>
  <cp:revision>1</cp:revision>
  <dcterms:created xsi:type="dcterms:W3CDTF">2024-03-23T17:16:05Z</dcterms:created>
  <dcterms:modified xsi:type="dcterms:W3CDTF">2024-07-23T01:40:11Z</dcterms:modified>
</cp:coreProperties>
</file>